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73" r:id="rId9"/>
    <p:sldId id="274" r:id="rId10"/>
    <p:sldId id="263" r:id="rId11"/>
    <p:sldId id="264" r:id="rId12"/>
    <p:sldId id="265" r:id="rId13"/>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0" d="100"/>
          <a:sy n="60" d="100"/>
        </p:scale>
        <p:origin x="6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Kito\Desktop\tesis%20posta\caminata%20cas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Kito\Desktop\andy%2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Kito\Desktop\andy%201.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7836603752592025E-2"/>
          <c:y val="5.8520589445181244E-2"/>
          <c:w val="0.85794937858579845"/>
          <c:h val="0.75978073001188839"/>
        </c:manualLayout>
      </c:layout>
      <c:lineChart>
        <c:grouping val="standard"/>
        <c:varyColors val="0"/>
        <c:ser>
          <c:idx val="0"/>
          <c:order val="0"/>
          <c:tx>
            <c:strRef>
              <c:f>Hoja6!$E$1</c:f>
              <c:strCache>
                <c:ptCount val="1"/>
                <c:pt idx="0">
                  <c:v>X</c:v>
                </c:pt>
              </c:strCache>
            </c:strRef>
          </c:tx>
          <c:spPr>
            <a:ln w="28575" cap="rnd">
              <a:solidFill>
                <a:schemeClr val="accent1"/>
              </a:solidFill>
              <a:round/>
            </a:ln>
            <a:effectLst/>
          </c:spPr>
          <c:marker>
            <c:symbol val="none"/>
          </c:marker>
          <c:cat>
            <c:numRef>
              <c:f>Hoja6!$G$2:$G$219</c:f>
              <c:numCache>
                <c:formatCode>General</c:formatCode>
                <c:ptCount val="218"/>
                <c:pt idx="0">
                  <c:v>35</c:v>
                </c:pt>
                <c:pt idx="1">
                  <c:v>70</c:v>
                </c:pt>
                <c:pt idx="2">
                  <c:v>105</c:v>
                </c:pt>
                <c:pt idx="3">
                  <c:v>140</c:v>
                </c:pt>
                <c:pt idx="4">
                  <c:v>175</c:v>
                </c:pt>
                <c:pt idx="5">
                  <c:v>210</c:v>
                </c:pt>
                <c:pt idx="6">
                  <c:v>245</c:v>
                </c:pt>
                <c:pt idx="7">
                  <c:v>280</c:v>
                </c:pt>
                <c:pt idx="8">
                  <c:v>315</c:v>
                </c:pt>
                <c:pt idx="9">
                  <c:v>350</c:v>
                </c:pt>
                <c:pt idx="10">
                  <c:v>385</c:v>
                </c:pt>
                <c:pt idx="11">
                  <c:v>420</c:v>
                </c:pt>
                <c:pt idx="12">
                  <c:v>455</c:v>
                </c:pt>
                <c:pt idx="13">
                  <c:v>490</c:v>
                </c:pt>
                <c:pt idx="14">
                  <c:v>525</c:v>
                </c:pt>
                <c:pt idx="15">
                  <c:v>560</c:v>
                </c:pt>
                <c:pt idx="16">
                  <c:v>595</c:v>
                </c:pt>
                <c:pt idx="17">
                  <c:v>630</c:v>
                </c:pt>
                <c:pt idx="18">
                  <c:v>665</c:v>
                </c:pt>
                <c:pt idx="19">
                  <c:v>700</c:v>
                </c:pt>
                <c:pt idx="20">
                  <c:v>735</c:v>
                </c:pt>
                <c:pt idx="21">
                  <c:v>770</c:v>
                </c:pt>
                <c:pt idx="22">
                  <c:v>805</c:v>
                </c:pt>
                <c:pt idx="23">
                  <c:v>840</c:v>
                </c:pt>
                <c:pt idx="24">
                  <c:v>875</c:v>
                </c:pt>
                <c:pt idx="25">
                  <c:v>910</c:v>
                </c:pt>
                <c:pt idx="26">
                  <c:v>945</c:v>
                </c:pt>
                <c:pt idx="27">
                  <c:v>980</c:v>
                </c:pt>
                <c:pt idx="28">
                  <c:v>1015</c:v>
                </c:pt>
                <c:pt idx="29">
                  <c:v>1050</c:v>
                </c:pt>
                <c:pt idx="30">
                  <c:v>1085</c:v>
                </c:pt>
                <c:pt idx="31">
                  <c:v>1120</c:v>
                </c:pt>
                <c:pt idx="32">
                  <c:v>1155</c:v>
                </c:pt>
                <c:pt idx="33">
                  <c:v>1190</c:v>
                </c:pt>
                <c:pt idx="34">
                  <c:v>1225</c:v>
                </c:pt>
                <c:pt idx="35">
                  <c:v>1260</c:v>
                </c:pt>
                <c:pt idx="36">
                  <c:v>1295</c:v>
                </c:pt>
                <c:pt idx="37">
                  <c:v>1330</c:v>
                </c:pt>
                <c:pt idx="38">
                  <c:v>1365</c:v>
                </c:pt>
                <c:pt idx="39">
                  <c:v>1400</c:v>
                </c:pt>
                <c:pt idx="40">
                  <c:v>1435</c:v>
                </c:pt>
                <c:pt idx="41">
                  <c:v>1470</c:v>
                </c:pt>
                <c:pt idx="42">
                  <c:v>1505</c:v>
                </c:pt>
                <c:pt idx="43">
                  <c:v>1540</c:v>
                </c:pt>
                <c:pt idx="44">
                  <c:v>1575</c:v>
                </c:pt>
                <c:pt idx="45">
                  <c:v>1610</c:v>
                </c:pt>
                <c:pt idx="46">
                  <c:v>1645</c:v>
                </c:pt>
                <c:pt idx="47">
                  <c:v>1680</c:v>
                </c:pt>
                <c:pt idx="48">
                  <c:v>1715</c:v>
                </c:pt>
                <c:pt idx="49">
                  <c:v>1750</c:v>
                </c:pt>
                <c:pt idx="50">
                  <c:v>1785</c:v>
                </c:pt>
                <c:pt idx="51">
                  <c:v>1820</c:v>
                </c:pt>
                <c:pt idx="52">
                  <c:v>1855</c:v>
                </c:pt>
                <c:pt idx="53">
                  <c:v>1890</c:v>
                </c:pt>
                <c:pt idx="54">
                  <c:v>1925</c:v>
                </c:pt>
                <c:pt idx="55">
                  <c:v>1960</c:v>
                </c:pt>
                <c:pt idx="56">
                  <c:v>1995</c:v>
                </c:pt>
                <c:pt idx="57">
                  <c:v>2030</c:v>
                </c:pt>
                <c:pt idx="58">
                  <c:v>2065</c:v>
                </c:pt>
                <c:pt idx="59">
                  <c:v>2100</c:v>
                </c:pt>
                <c:pt idx="60">
                  <c:v>2135</c:v>
                </c:pt>
                <c:pt idx="61">
                  <c:v>2170</c:v>
                </c:pt>
                <c:pt idx="62">
                  <c:v>2205</c:v>
                </c:pt>
                <c:pt idx="63">
                  <c:v>2240</c:v>
                </c:pt>
                <c:pt idx="64">
                  <c:v>2275</c:v>
                </c:pt>
                <c:pt idx="65">
                  <c:v>2310</c:v>
                </c:pt>
                <c:pt idx="66">
                  <c:v>2345</c:v>
                </c:pt>
                <c:pt idx="67">
                  <c:v>2380</c:v>
                </c:pt>
                <c:pt idx="68">
                  <c:v>2415</c:v>
                </c:pt>
                <c:pt idx="69">
                  <c:v>2450</c:v>
                </c:pt>
                <c:pt idx="70">
                  <c:v>2485</c:v>
                </c:pt>
                <c:pt idx="71">
                  <c:v>2520</c:v>
                </c:pt>
                <c:pt idx="72">
                  <c:v>2555</c:v>
                </c:pt>
                <c:pt idx="73">
                  <c:v>2590</c:v>
                </c:pt>
                <c:pt idx="74">
                  <c:v>2625</c:v>
                </c:pt>
                <c:pt idx="75">
                  <c:v>2660</c:v>
                </c:pt>
                <c:pt idx="76">
                  <c:v>2695</c:v>
                </c:pt>
                <c:pt idx="77">
                  <c:v>2730</c:v>
                </c:pt>
                <c:pt idx="78">
                  <c:v>2765</c:v>
                </c:pt>
                <c:pt idx="79">
                  <c:v>2800</c:v>
                </c:pt>
                <c:pt idx="80">
                  <c:v>2835</c:v>
                </c:pt>
                <c:pt idx="81">
                  <c:v>2870</c:v>
                </c:pt>
                <c:pt idx="82">
                  <c:v>2905</c:v>
                </c:pt>
                <c:pt idx="83">
                  <c:v>2940</c:v>
                </c:pt>
                <c:pt idx="84">
                  <c:v>2975</c:v>
                </c:pt>
                <c:pt idx="85">
                  <c:v>3010</c:v>
                </c:pt>
                <c:pt idx="86">
                  <c:v>3045</c:v>
                </c:pt>
                <c:pt idx="87">
                  <c:v>3080</c:v>
                </c:pt>
                <c:pt idx="88">
                  <c:v>3115</c:v>
                </c:pt>
                <c:pt idx="89">
                  <c:v>3150</c:v>
                </c:pt>
                <c:pt idx="90">
                  <c:v>3185</c:v>
                </c:pt>
                <c:pt idx="91">
                  <c:v>3220</c:v>
                </c:pt>
                <c:pt idx="92">
                  <c:v>3255</c:v>
                </c:pt>
                <c:pt idx="93">
                  <c:v>3290</c:v>
                </c:pt>
                <c:pt idx="94">
                  <c:v>3325</c:v>
                </c:pt>
                <c:pt idx="95">
                  <c:v>3360</c:v>
                </c:pt>
                <c:pt idx="96">
                  <c:v>3395</c:v>
                </c:pt>
                <c:pt idx="97">
                  <c:v>3430</c:v>
                </c:pt>
                <c:pt idx="98">
                  <c:v>3465</c:v>
                </c:pt>
                <c:pt idx="99">
                  <c:v>3500</c:v>
                </c:pt>
                <c:pt idx="100">
                  <c:v>3535</c:v>
                </c:pt>
                <c:pt idx="101">
                  <c:v>3570</c:v>
                </c:pt>
                <c:pt idx="102">
                  <c:v>3605</c:v>
                </c:pt>
                <c:pt idx="103">
                  <c:v>3640</c:v>
                </c:pt>
                <c:pt idx="104">
                  <c:v>3675</c:v>
                </c:pt>
                <c:pt idx="105">
                  <c:v>3710</c:v>
                </c:pt>
                <c:pt idx="106">
                  <c:v>3745</c:v>
                </c:pt>
                <c:pt idx="107">
                  <c:v>3780</c:v>
                </c:pt>
                <c:pt idx="108">
                  <c:v>3815</c:v>
                </c:pt>
                <c:pt idx="109">
                  <c:v>3850</c:v>
                </c:pt>
                <c:pt idx="110">
                  <c:v>3885</c:v>
                </c:pt>
                <c:pt idx="111">
                  <c:v>3920</c:v>
                </c:pt>
                <c:pt idx="112">
                  <c:v>3955</c:v>
                </c:pt>
                <c:pt idx="113">
                  <c:v>3990</c:v>
                </c:pt>
                <c:pt idx="114">
                  <c:v>4025</c:v>
                </c:pt>
                <c:pt idx="115">
                  <c:v>4060</c:v>
                </c:pt>
                <c:pt idx="116">
                  <c:v>4095</c:v>
                </c:pt>
                <c:pt idx="117">
                  <c:v>4130</c:v>
                </c:pt>
                <c:pt idx="118">
                  <c:v>4165</c:v>
                </c:pt>
                <c:pt idx="119">
                  <c:v>4200</c:v>
                </c:pt>
                <c:pt idx="120">
                  <c:v>4235</c:v>
                </c:pt>
                <c:pt idx="121">
                  <c:v>4270</c:v>
                </c:pt>
                <c:pt idx="122">
                  <c:v>4305</c:v>
                </c:pt>
                <c:pt idx="123">
                  <c:v>4340</c:v>
                </c:pt>
                <c:pt idx="124">
                  <c:v>4375</c:v>
                </c:pt>
                <c:pt idx="125">
                  <c:v>4410</c:v>
                </c:pt>
                <c:pt idx="126">
                  <c:v>4445</c:v>
                </c:pt>
                <c:pt idx="127">
                  <c:v>4480</c:v>
                </c:pt>
                <c:pt idx="128">
                  <c:v>4515</c:v>
                </c:pt>
                <c:pt idx="129">
                  <c:v>4550</c:v>
                </c:pt>
                <c:pt idx="130">
                  <c:v>4585</c:v>
                </c:pt>
                <c:pt idx="131">
                  <c:v>4620</c:v>
                </c:pt>
                <c:pt idx="132">
                  <c:v>4655</c:v>
                </c:pt>
                <c:pt idx="133">
                  <c:v>4690</c:v>
                </c:pt>
                <c:pt idx="134">
                  <c:v>4725</c:v>
                </c:pt>
                <c:pt idx="135">
                  <c:v>4760</c:v>
                </c:pt>
                <c:pt idx="136">
                  <c:v>4795</c:v>
                </c:pt>
                <c:pt idx="137">
                  <c:v>4830</c:v>
                </c:pt>
                <c:pt idx="138">
                  <c:v>4865</c:v>
                </c:pt>
                <c:pt idx="139">
                  <c:v>4900</c:v>
                </c:pt>
                <c:pt idx="140">
                  <c:v>4935</c:v>
                </c:pt>
                <c:pt idx="141">
                  <c:v>4970</c:v>
                </c:pt>
                <c:pt idx="142">
                  <c:v>5005</c:v>
                </c:pt>
                <c:pt idx="143">
                  <c:v>5040</c:v>
                </c:pt>
                <c:pt idx="144">
                  <c:v>5075</c:v>
                </c:pt>
                <c:pt idx="145">
                  <c:v>5110</c:v>
                </c:pt>
                <c:pt idx="146">
                  <c:v>5145</c:v>
                </c:pt>
                <c:pt idx="147">
                  <c:v>5180</c:v>
                </c:pt>
                <c:pt idx="148">
                  <c:v>5215</c:v>
                </c:pt>
                <c:pt idx="149">
                  <c:v>5250</c:v>
                </c:pt>
                <c:pt idx="150">
                  <c:v>5285</c:v>
                </c:pt>
                <c:pt idx="151">
                  <c:v>5320</c:v>
                </c:pt>
                <c:pt idx="152">
                  <c:v>5355</c:v>
                </c:pt>
                <c:pt idx="153">
                  <c:v>5390</c:v>
                </c:pt>
                <c:pt idx="154">
                  <c:v>5425</c:v>
                </c:pt>
                <c:pt idx="155">
                  <c:v>5460</c:v>
                </c:pt>
                <c:pt idx="156">
                  <c:v>5495</c:v>
                </c:pt>
                <c:pt idx="157">
                  <c:v>5530</c:v>
                </c:pt>
                <c:pt idx="158">
                  <c:v>5565</c:v>
                </c:pt>
                <c:pt idx="159">
                  <c:v>5600</c:v>
                </c:pt>
                <c:pt idx="160">
                  <c:v>5635</c:v>
                </c:pt>
                <c:pt idx="161">
                  <c:v>5670</c:v>
                </c:pt>
                <c:pt idx="162">
                  <c:v>5705</c:v>
                </c:pt>
                <c:pt idx="163">
                  <c:v>5740</c:v>
                </c:pt>
                <c:pt idx="164">
                  <c:v>5775</c:v>
                </c:pt>
                <c:pt idx="165">
                  <c:v>5810</c:v>
                </c:pt>
                <c:pt idx="166">
                  <c:v>5845</c:v>
                </c:pt>
                <c:pt idx="167">
                  <c:v>5880</c:v>
                </c:pt>
                <c:pt idx="168">
                  <c:v>5915</c:v>
                </c:pt>
                <c:pt idx="169">
                  <c:v>5950</c:v>
                </c:pt>
                <c:pt idx="170">
                  <c:v>5985</c:v>
                </c:pt>
                <c:pt idx="171">
                  <c:v>6020</c:v>
                </c:pt>
                <c:pt idx="172">
                  <c:v>6055</c:v>
                </c:pt>
                <c:pt idx="173">
                  <c:v>6090</c:v>
                </c:pt>
                <c:pt idx="174">
                  <c:v>6125</c:v>
                </c:pt>
                <c:pt idx="175">
                  <c:v>6160</c:v>
                </c:pt>
                <c:pt idx="176">
                  <c:v>6195</c:v>
                </c:pt>
                <c:pt idx="177">
                  <c:v>6230</c:v>
                </c:pt>
                <c:pt idx="178">
                  <c:v>6265</c:v>
                </c:pt>
                <c:pt idx="179">
                  <c:v>6300</c:v>
                </c:pt>
                <c:pt idx="180">
                  <c:v>6335</c:v>
                </c:pt>
                <c:pt idx="181">
                  <c:v>6370</c:v>
                </c:pt>
                <c:pt idx="182">
                  <c:v>6405</c:v>
                </c:pt>
                <c:pt idx="183">
                  <c:v>6440</c:v>
                </c:pt>
                <c:pt idx="184">
                  <c:v>6475</c:v>
                </c:pt>
                <c:pt idx="185">
                  <c:v>6510</c:v>
                </c:pt>
                <c:pt idx="186">
                  <c:v>6545</c:v>
                </c:pt>
                <c:pt idx="187">
                  <c:v>6580</c:v>
                </c:pt>
                <c:pt idx="188">
                  <c:v>6615</c:v>
                </c:pt>
                <c:pt idx="189">
                  <c:v>6650</c:v>
                </c:pt>
                <c:pt idx="190">
                  <c:v>6685</c:v>
                </c:pt>
                <c:pt idx="191">
                  <c:v>6720</c:v>
                </c:pt>
                <c:pt idx="192">
                  <c:v>6755</c:v>
                </c:pt>
                <c:pt idx="193">
                  <c:v>6790</c:v>
                </c:pt>
                <c:pt idx="194">
                  <c:v>6825</c:v>
                </c:pt>
                <c:pt idx="195">
                  <c:v>6860</c:v>
                </c:pt>
                <c:pt idx="196">
                  <c:v>6895</c:v>
                </c:pt>
                <c:pt idx="197">
                  <c:v>6930</c:v>
                </c:pt>
                <c:pt idx="198">
                  <c:v>6965</c:v>
                </c:pt>
                <c:pt idx="199">
                  <c:v>7000</c:v>
                </c:pt>
                <c:pt idx="200">
                  <c:v>7035</c:v>
                </c:pt>
                <c:pt idx="201">
                  <c:v>7070</c:v>
                </c:pt>
                <c:pt idx="202">
                  <c:v>7105</c:v>
                </c:pt>
                <c:pt idx="203">
                  <c:v>7140</c:v>
                </c:pt>
                <c:pt idx="204">
                  <c:v>7175</c:v>
                </c:pt>
                <c:pt idx="205">
                  <c:v>7210</c:v>
                </c:pt>
                <c:pt idx="206">
                  <c:v>7245</c:v>
                </c:pt>
                <c:pt idx="207">
                  <c:v>7280</c:v>
                </c:pt>
                <c:pt idx="208">
                  <c:v>7315</c:v>
                </c:pt>
                <c:pt idx="209">
                  <c:v>7350</c:v>
                </c:pt>
                <c:pt idx="210">
                  <c:v>7385</c:v>
                </c:pt>
                <c:pt idx="211">
                  <c:v>7420</c:v>
                </c:pt>
                <c:pt idx="212">
                  <c:v>7455</c:v>
                </c:pt>
                <c:pt idx="213">
                  <c:v>7490</c:v>
                </c:pt>
                <c:pt idx="214">
                  <c:v>7525</c:v>
                </c:pt>
                <c:pt idx="215">
                  <c:v>7560</c:v>
                </c:pt>
                <c:pt idx="216">
                  <c:v>7595</c:v>
                </c:pt>
                <c:pt idx="217">
                  <c:v>7630</c:v>
                </c:pt>
              </c:numCache>
            </c:numRef>
          </c:cat>
          <c:val>
            <c:numRef>
              <c:f>Hoja6!$E$2:$E$219</c:f>
              <c:numCache>
                <c:formatCode>General</c:formatCode>
                <c:ptCount val="218"/>
                <c:pt idx="0">
                  <c:v>-1.38</c:v>
                </c:pt>
                <c:pt idx="1">
                  <c:v>-0.78</c:v>
                </c:pt>
                <c:pt idx="2">
                  <c:v>-0.31</c:v>
                </c:pt>
                <c:pt idx="3">
                  <c:v>-0.91</c:v>
                </c:pt>
                <c:pt idx="4">
                  <c:v>7.0000000000000007E-2</c:v>
                </c:pt>
                <c:pt idx="5">
                  <c:v>-0.4</c:v>
                </c:pt>
                <c:pt idx="6">
                  <c:v>-0.28999999999999998</c:v>
                </c:pt>
                <c:pt idx="7">
                  <c:v>0.62</c:v>
                </c:pt>
                <c:pt idx="8">
                  <c:v>0.16</c:v>
                </c:pt>
                <c:pt idx="9">
                  <c:v>-0.52</c:v>
                </c:pt>
                <c:pt idx="10">
                  <c:v>-0.1</c:v>
                </c:pt>
                <c:pt idx="11">
                  <c:v>0.1</c:v>
                </c:pt>
                <c:pt idx="12">
                  <c:v>-0.2</c:v>
                </c:pt>
                <c:pt idx="13">
                  <c:v>-0.45</c:v>
                </c:pt>
                <c:pt idx="14">
                  <c:v>-0.02</c:v>
                </c:pt>
                <c:pt idx="15">
                  <c:v>-0.66</c:v>
                </c:pt>
                <c:pt idx="16">
                  <c:v>-0.98</c:v>
                </c:pt>
                <c:pt idx="17">
                  <c:v>-0.33</c:v>
                </c:pt>
                <c:pt idx="18">
                  <c:v>-0.71</c:v>
                </c:pt>
                <c:pt idx="19">
                  <c:v>-1.04</c:v>
                </c:pt>
                <c:pt idx="20">
                  <c:v>-0.6</c:v>
                </c:pt>
                <c:pt idx="21">
                  <c:v>-1</c:v>
                </c:pt>
                <c:pt idx="22">
                  <c:v>-2.68</c:v>
                </c:pt>
                <c:pt idx="23">
                  <c:v>-3.24</c:v>
                </c:pt>
                <c:pt idx="24">
                  <c:v>-3.24</c:v>
                </c:pt>
                <c:pt idx="25">
                  <c:v>-4.3899999999999997</c:v>
                </c:pt>
                <c:pt idx="26">
                  <c:v>-5.21</c:v>
                </c:pt>
                <c:pt idx="27">
                  <c:v>-4.8</c:v>
                </c:pt>
                <c:pt idx="28">
                  <c:v>-4.1399999999999997</c:v>
                </c:pt>
                <c:pt idx="29">
                  <c:v>0.47</c:v>
                </c:pt>
                <c:pt idx="30">
                  <c:v>-1.87</c:v>
                </c:pt>
                <c:pt idx="31">
                  <c:v>-2.39</c:v>
                </c:pt>
                <c:pt idx="32">
                  <c:v>0.36</c:v>
                </c:pt>
                <c:pt idx="33">
                  <c:v>-2.2000000000000002</c:v>
                </c:pt>
                <c:pt idx="34">
                  <c:v>-12.94</c:v>
                </c:pt>
                <c:pt idx="35">
                  <c:v>-10.02</c:v>
                </c:pt>
                <c:pt idx="36">
                  <c:v>-8.08</c:v>
                </c:pt>
                <c:pt idx="37">
                  <c:v>-11.67</c:v>
                </c:pt>
                <c:pt idx="38">
                  <c:v>-12.91</c:v>
                </c:pt>
                <c:pt idx="39">
                  <c:v>-9.8800000000000008</c:v>
                </c:pt>
                <c:pt idx="40">
                  <c:v>-3.61</c:v>
                </c:pt>
                <c:pt idx="41">
                  <c:v>3.8</c:v>
                </c:pt>
                <c:pt idx="42">
                  <c:v>6.06</c:v>
                </c:pt>
                <c:pt idx="43">
                  <c:v>7.96</c:v>
                </c:pt>
                <c:pt idx="44">
                  <c:v>7.49</c:v>
                </c:pt>
                <c:pt idx="45">
                  <c:v>5.14</c:v>
                </c:pt>
                <c:pt idx="46">
                  <c:v>4.04</c:v>
                </c:pt>
                <c:pt idx="47">
                  <c:v>7.93</c:v>
                </c:pt>
                <c:pt idx="48">
                  <c:v>6.03</c:v>
                </c:pt>
                <c:pt idx="49">
                  <c:v>-8.1999999999999993</c:v>
                </c:pt>
                <c:pt idx="50">
                  <c:v>-14.14</c:v>
                </c:pt>
                <c:pt idx="51">
                  <c:v>-6.45</c:v>
                </c:pt>
                <c:pt idx="52">
                  <c:v>12.29</c:v>
                </c:pt>
                <c:pt idx="53">
                  <c:v>16.059999999999999</c:v>
                </c:pt>
                <c:pt idx="54">
                  <c:v>1.43</c:v>
                </c:pt>
                <c:pt idx="55">
                  <c:v>3.61</c:v>
                </c:pt>
                <c:pt idx="56">
                  <c:v>10</c:v>
                </c:pt>
                <c:pt idx="57">
                  <c:v>1.1599999999999999</c:v>
                </c:pt>
                <c:pt idx="58">
                  <c:v>-15.53</c:v>
                </c:pt>
                <c:pt idx="59">
                  <c:v>-19.29</c:v>
                </c:pt>
                <c:pt idx="60">
                  <c:v>-22.07</c:v>
                </c:pt>
                <c:pt idx="61">
                  <c:v>-21.2</c:v>
                </c:pt>
                <c:pt idx="62">
                  <c:v>-10.23</c:v>
                </c:pt>
                <c:pt idx="63">
                  <c:v>-17.36</c:v>
                </c:pt>
                <c:pt idx="64">
                  <c:v>-2.23</c:v>
                </c:pt>
                <c:pt idx="65">
                  <c:v>6.97</c:v>
                </c:pt>
                <c:pt idx="66">
                  <c:v>-0.43</c:v>
                </c:pt>
                <c:pt idx="67">
                  <c:v>-14.86</c:v>
                </c:pt>
                <c:pt idx="68">
                  <c:v>1.1399999999999999</c:v>
                </c:pt>
                <c:pt idx="69">
                  <c:v>13.23</c:v>
                </c:pt>
                <c:pt idx="70">
                  <c:v>3.96</c:v>
                </c:pt>
                <c:pt idx="71">
                  <c:v>-6.33</c:v>
                </c:pt>
                <c:pt idx="72">
                  <c:v>13.34</c:v>
                </c:pt>
                <c:pt idx="73">
                  <c:v>23.43</c:v>
                </c:pt>
                <c:pt idx="74">
                  <c:v>13.89</c:v>
                </c:pt>
                <c:pt idx="75">
                  <c:v>3.77</c:v>
                </c:pt>
                <c:pt idx="76">
                  <c:v>10.79</c:v>
                </c:pt>
                <c:pt idx="77">
                  <c:v>5.09</c:v>
                </c:pt>
                <c:pt idx="78">
                  <c:v>-4.1399999999999997</c:v>
                </c:pt>
                <c:pt idx="79">
                  <c:v>-5</c:v>
                </c:pt>
                <c:pt idx="80">
                  <c:v>6.12</c:v>
                </c:pt>
                <c:pt idx="81">
                  <c:v>25.05</c:v>
                </c:pt>
                <c:pt idx="82">
                  <c:v>15.12</c:v>
                </c:pt>
                <c:pt idx="83">
                  <c:v>5.54</c:v>
                </c:pt>
                <c:pt idx="84">
                  <c:v>2.82</c:v>
                </c:pt>
                <c:pt idx="85">
                  <c:v>-4.43</c:v>
                </c:pt>
                <c:pt idx="86">
                  <c:v>-12.68</c:v>
                </c:pt>
                <c:pt idx="87">
                  <c:v>-17.73</c:v>
                </c:pt>
                <c:pt idx="88">
                  <c:v>-25.65</c:v>
                </c:pt>
                <c:pt idx="89">
                  <c:v>-10.71</c:v>
                </c:pt>
                <c:pt idx="90">
                  <c:v>-10.08</c:v>
                </c:pt>
                <c:pt idx="91">
                  <c:v>-13.71</c:v>
                </c:pt>
                <c:pt idx="92">
                  <c:v>-21.23</c:v>
                </c:pt>
                <c:pt idx="93">
                  <c:v>-27.55</c:v>
                </c:pt>
                <c:pt idx="94">
                  <c:v>-19.71</c:v>
                </c:pt>
                <c:pt idx="95">
                  <c:v>-17.09</c:v>
                </c:pt>
                <c:pt idx="96">
                  <c:v>-15.12</c:v>
                </c:pt>
                <c:pt idx="97">
                  <c:v>-14.08</c:v>
                </c:pt>
                <c:pt idx="98">
                  <c:v>7.28</c:v>
                </c:pt>
                <c:pt idx="99">
                  <c:v>19.48</c:v>
                </c:pt>
                <c:pt idx="100">
                  <c:v>9.84</c:v>
                </c:pt>
                <c:pt idx="101">
                  <c:v>3.43</c:v>
                </c:pt>
                <c:pt idx="102">
                  <c:v>9.35</c:v>
                </c:pt>
                <c:pt idx="103">
                  <c:v>13.74</c:v>
                </c:pt>
                <c:pt idx="104">
                  <c:v>-0.28000000000000003</c:v>
                </c:pt>
                <c:pt idx="105">
                  <c:v>-7.65</c:v>
                </c:pt>
                <c:pt idx="106">
                  <c:v>19.920000000000002</c:v>
                </c:pt>
                <c:pt idx="107">
                  <c:v>33.64</c:v>
                </c:pt>
                <c:pt idx="108">
                  <c:v>7.16</c:v>
                </c:pt>
                <c:pt idx="109">
                  <c:v>12.73</c:v>
                </c:pt>
                <c:pt idx="110">
                  <c:v>5.57</c:v>
                </c:pt>
                <c:pt idx="111">
                  <c:v>-11.94</c:v>
                </c:pt>
                <c:pt idx="112">
                  <c:v>-13.84</c:v>
                </c:pt>
                <c:pt idx="113">
                  <c:v>-24.65</c:v>
                </c:pt>
                <c:pt idx="114">
                  <c:v>-19.420000000000002</c:v>
                </c:pt>
                <c:pt idx="115">
                  <c:v>-8.34</c:v>
                </c:pt>
                <c:pt idx="116">
                  <c:v>-7.3</c:v>
                </c:pt>
                <c:pt idx="117">
                  <c:v>-14.07</c:v>
                </c:pt>
                <c:pt idx="118">
                  <c:v>-19.61</c:v>
                </c:pt>
                <c:pt idx="119">
                  <c:v>-19.850000000000001</c:v>
                </c:pt>
                <c:pt idx="120">
                  <c:v>-9.3800000000000008</c:v>
                </c:pt>
                <c:pt idx="121">
                  <c:v>-9.99</c:v>
                </c:pt>
                <c:pt idx="122">
                  <c:v>-14.16</c:v>
                </c:pt>
                <c:pt idx="123">
                  <c:v>-3.93</c:v>
                </c:pt>
                <c:pt idx="124">
                  <c:v>21.28</c:v>
                </c:pt>
                <c:pt idx="125">
                  <c:v>23.05</c:v>
                </c:pt>
                <c:pt idx="126">
                  <c:v>6.5</c:v>
                </c:pt>
                <c:pt idx="127">
                  <c:v>9.77</c:v>
                </c:pt>
                <c:pt idx="128">
                  <c:v>7.96</c:v>
                </c:pt>
                <c:pt idx="129">
                  <c:v>-1.99</c:v>
                </c:pt>
                <c:pt idx="130">
                  <c:v>-4.8600000000000003</c:v>
                </c:pt>
                <c:pt idx="131">
                  <c:v>8.6999999999999993</c:v>
                </c:pt>
                <c:pt idx="132">
                  <c:v>34.770000000000003</c:v>
                </c:pt>
                <c:pt idx="133">
                  <c:v>16.07</c:v>
                </c:pt>
                <c:pt idx="134">
                  <c:v>5.4</c:v>
                </c:pt>
                <c:pt idx="135">
                  <c:v>1.87</c:v>
                </c:pt>
                <c:pt idx="136">
                  <c:v>-19.489999999999998</c:v>
                </c:pt>
                <c:pt idx="137">
                  <c:v>-23.81</c:v>
                </c:pt>
                <c:pt idx="138">
                  <c:v>-26.95</c:v>
                </c:pt>
                <c:pt idx="139">
                  <c:v>-32.39</c:v>
                </c:pt>
                <c:pt idx="140">
                  <c:v>-14.63</c:v>
                </c:pt>
                <c:pt idx="141">
                  <c:v>-2.94</c:v>
                </c:pt>
                <c:pt idx="142">
                  <c:v>-11.09</c:v>
                </c:pt>
                <c:pt idx="143">
                  <c:v>-19.010000000000002</c:v>
                </c:pt>
                <c:pt idx="144">
                  <c:v>-8.8000000000000007</c:v>
                </c:pt>
                <c:pt idx="145">
                  <c:v>-21.85</c:v>
                </c:pt>
                <c:pt idx="146">
                  <c:v>-18.25</c:v>
                </c:pt>
                <c:pt idx="147">
                  <c:v>-15.29</c:v>
                </c:pt>
                <c:pt idx="148">
                  <c:v>-18.68</c:v>
                </c:pt>
                <c:pt idx="149">
                  <c:v>-1.17</c:v>
                </c:pt>
                <c:pt idx="150">
                  <c:v>18.68</c:v>
                </c:pt>
                <c:pt idx="151">
                  <c:v>10.130000000000001</c:v>
                </c:pt>
                <c:pt idx="152">
                  <c:v>3.2</c:v>
                </c:pt>
                <c:pt idx="153">
                  <c:v>16.8</c:v>
                </c:pt>
                <c:pt idx="154">
                  <c:v>20.059999999999999</c:v>
                </c:pt>
                <c:pt idx="155">
                  <c:v>6.85</c:v>
                </c:pt>
                <c:pt idx="156">
                  <c:v>11.96</c:v>
                </c:pt>
                <c:pt idx="157">
                  <c:v>40.159999999999997</c:v>
                </c:pt>
                <c:pt idx="158">
                  <c:v>40.450000000000003</c:v>
                </c:pt>
                <c:pt idx="159">
                  <c:v>9.77</c:v>
                </c:pt>
                <c:pt idx="160">
                  <c:v>16.77</c:v>
                </c:pt>
                <c:pt idx="161">
                  <c:v>5.98</c:v>
                </c:pt>
                <c:pt idx="162">
                  <c:v>-11.88</c:v>
                </c:pt>
                <c:pt idx="163">
                  <c:v>-8.6</c:v>
                </c:pt>
                <c:pt idx="164">
                  <c:v>-15.64</c:v>
                </c:pt>
                <c:pt idx="165">
                  <c:v>-21.91</c:v>
                </c:pt>
                <c:pt idx="166">
                  <c:v>-3.88</c:v>
                </c:pt>
                <c:pt idx="167">
                  <c:v>-4.3099999999999996</c:v>
                </c:pt>
                <c:pt idx="168">
                  <c:v>-26.63</c:v>
                </c:pt>
                <c:pt idx="169">
                  <c:v>-22.45</c:v>
                </c:pt>
                <c:pt idx="170">
                  <c:v>-11.9</c:v>
                </c:pt>
                <c:pt idx="171">
                  <c:v>-17.79</c:v>
                </c:pt>
                <c:pt idx="172">
                  <c:v>-23.12</c:v>
                </c:pt>
                <c:pt idx="173">
                  <c:v>-22.2</c:v>
                </c:pt>
                <c:pt idx="174">
                  <c:v>-1.1299999999999999</c:v>
                </c:pt>
                <c:pt idx="175">
                  <c:v>24.83</c:v>
                </c:pt>
                <c:pt idx="176">
                  <c:v>18.7</c:v>
                </c:pt>
                <c:pt idx="177">
                  <c:v>-4.91</c:v>
                </c:pt>
                <c:pt idx="178">
                  <c:v>6.8</c:v>
                </c:pt>
                <c:pt idx="179">
                  <c:v>18.350000000000001</c:v>
                </c:pt>
                <c:pt idx="180">
                  <c:v>13.55</c:v>
                </c:pt>
                <c:pt idx="181">
                  <c:v>-7.21</c:v>
                </c:pt>
                <c:pt idx="182">
                  <c:v>4.2699999999999996</c:v>
                </c:pt>
                <c:pt idx="183">
                  <c:v>37.46</c:v>
                </c:pt>
                <c:pt idx="184">
                  <c:v>20.83</c:v>
                </c:pt>
                <c:pt idx="185">
                  <c:v>3.31</c:v>
                </c:pt>
                <c:pt idx="186">
                  <c:v>10.01</c:v>
                </c:pt>
                <c:pt idx="187">
                  <c:v>-3.46</c:v>
                </c:pt>
                <c:pt idx="188">
                  <c:v>-6.13</c:v>
                </c:pt>
                <c:pt idx="189">
                  <c:v>-2.72</c:v>
                </c:pt>
                <c:pt idx="190">
                  <c:v>-11.13</c:v>
                </c:pt>
                <c:pt idx="191">
                  <c:v>-13.84</c:v>
                </c:pt>
                <c:pt idx="192">
                  <c:v>2.12</c:v>
                </c:pt>
                <c:pt idx="193">
                  <c:v>-1.29</c:v>
                </c:pt>
                <c:pt idx="194">
                  <c:v>-26.34</c:v>
                </c:pt>
                <c:pt idx="195">
                  <c:v>-34.65</c:v>
                </c:pt>
                <c:pt idx="196">
                  <c:v>-28.02</c:v>
                </c:pt>
                <c:pt idx="197">
                  <c:v>-31.62</c:v>
                </c:pt>
                <c:pt idx="198">
                  <c:v>-37.39</c:v>
                </c:pt>
                <c:pt idx="199">
                  <c:v>-36.25</c:v>
                </c:pt>
                <c:pt idx="200">
                  <c:v>-24.81</c:v>
                </c:pt>
                <c:pt idx="201">
                  <c:v>-2.16</c:v>
                </c:pt>
                <c:pt idx="202">
                  <c:v>5.58</c:v>
                </c:pt>
                <c:pt idx="203">
                  <c:v>3.64</c:v>
                </c:pt>
                <c:pt idx="204">
                  <c:v>4.74</c:v>
                </c:pt>
                <c:pt idx="205">
                  <c:v>10.79</c:v>
                </c:pt>
                <c:pt idx="206">
                  <c:v>20.03</c:v>
                </c:pt>
                <c:pt idx="207">
                  <c:v>8.8800000000000008</c:v>
                </c:pt>
                <c:pt idx="208">
                  <c:v>-2.4900000000000002</c:v>
                </c:pt>
                <c:pt idx="209">
                  <c:v>22.39</c:v>
                </c:pt>
                <c:pt idx="210">
                  <c:v>33.049999999999997</c:v>
                </c:pt>
                <c:pt idx="211">
                  <c:v>11.02</c:v>
                </c:pt>
                <c:pt idx="212">
                  <c:v>23.95</c:v>
                </c:pt>
                <c:pt idx="213">
                  <c:v>17.25</c:v>
                </c:pt>
                <c:pt idx="214">
                  <c:v>1.64</c:v>
                </c:pt>
                <c:pt idx="215">
                  <c:v>3.74</c:v>
                </c:pt>
                <c:pt idx="216">
                  <c:v>3.2</c:v>
                </c:pt>
                <c:pt idx="217">
                  <c:v>-14.17</c:v>
                </c:pt>
              </c:numCache>
            </c:numRef>
          </c:val>
          <c:smooth val="0"/>
          <c:extLst>
            <c:ext xmlns:c16="http://schemas.microsoft.com/office/drawing/2014/chart" uri="{C3380CC4-5D6E-409C-BE32-E72D297353CC}">
              <c16:uniqueId val="{00000000-751B-43E1-A7B3-68F5F3277B67}"/>
            </c:ext>
          </c:extLst>
        </c:ser>
        <c:ser>
          <c:idx val="1"/>
          <c:order val="1"/>
          <c:tx>
            <c:strRef>
              <c:f>Hoja6!$F$1</c:f>
              <c:strCache>
                <c:ptCount val="1"/>
                <c:pt idx="0">
                  <c:v>Z</c:v>
                </c:pt>
              </c:strCache>
            </c:strRef>
          </c:tx>
          <c:spPr>
            <a:ln w="28575" cap="rnd">
              <a:solidFill>
                <a:schemeClr val="accent2"/>
              </a:solidFill>
              <a:round/>
            </a:ln>
            <a:effectLst/>
          </c:spPr>
          <c:marker>
            <c:symbol val="none"/>
          </c:marker>
          <c:cat>
            <c:numRef>
              <c:f>Hoja6!$G$2:$G$219</c:f>
              <c:numCache>
                <c:formatCode>General</c:formatCode>
                <c:ptCount val="218"/>
                <c:pt idx="0">
                  <c:v>35</c:v>
                </c:pt>
                <c:pt idx="1">
                  <c:v>70</c:v>
                </c:pt>
                <c:pt idx="2">
                  <c:v>105</c:v>
                </c:pt>
                <c:pt idx="3">
                  <c:v>140</c:v>
                </c:pt>
                <c:pt idx="4">
                  <c:v>175</c:v>
                </c:pt>
                <c:pt idx="5">
                  <c:v>210</c:v>
                </c:pt>
                <c:pt idx="6">
                  <c:v>245</c:v>
                </c:pt>
                <c:pt idx="7">
                  <c:v>280</c:v>
                </c:pt>
                <c:pt idx="8">
                  <c:v>315</c:v>
                </c:pt>
                <c:pt idx="9">
                  <c:v>350</c:v>
                </c:pt>
                <c:pt idx="10">
                  <c:v>385</c:v>
                </c:pt>
                <c:pt idx="11">
                  <c:v>420</c:v>
                </c:pt>
                <c:pt idx="12">
                  <c:v>455</c:v>
                </c:pt>
                <c:pt idx="13">
                  <c:v>490</c:v>
                </c:pt>
                <c:pt idx="14">
                  <c:v>525</c:v>
                </c:pt>
                <c:pt idx="15">
                  <c:v>560</c:v>
                </c:pt>
                <c:pt idx="16">
                  <c:v>595</c:v>
                </c:pt>
                <c:pt idx="17">
                  <c:v>630</c:v>
                </c:pt>
                <c:pt idx="18">
                  <c:v>665</c:v>
                </c:pt>
                <c:pt idx="19">
                  <c:v>700</c:v>
                </c:pt>
                <c:pt idx="20">
                  <c:v>735</c:v>
                </c:pt>
                <c:pt idx="21">
                  <c:v>770</c:v>
                </c:pt>
                <c:pt idx="22">
                  <c:v>805</c:v>
                </c:pt>
                <c:pt idx="23">
                  <c:v>840</c:v>
                </c:pt>
                <c:pt idx="24">
                  <c:v>875</c:v>
                </c:pt>
                <c:pt idx="25">
                  <c:v>910</c:v>
                </c:pt>
                <c:pt idx="26">
                  <c:v>945</c:v>
                </c:pt>
                <c:pt idx="27">
                  <c:v>980</c:v>
                </c:pt>
                <c:pt idx="28">
                  <c:v>1015</c:v>
                </c:pt>
                <c:pt idx="29">
                  <c:v>1050</c:v>
                </c:pt>
                <c:pt idx="30">
                  <c:v>1085</c:v>
                </c:pt>
                <c:pt idx="31">
                  <c:v>1120</c:v>
                </c:pt>
                <c:pt idx="32">
                  <c:v>1155</c:v>
                </c:pt>
                <c:pt idx="33">
                  <c:v>1190</c:v>
                </c:pt>
                <c:pt idx="34">
                  <c:v>1225</c:v>
                </c:pt>
                <c:pt idx="35">
                  <c:v>1260</c:v>
                </c:pt>
                <c:pt idx="36">
                  <c:v>1295</c:v>
                </c:pt>
                <c:pt idx="37">
                  <c:v>1330</c:v>
                </c:pt>
                <c:pt idx="38">
                  <c:v>1365</c:v>
                </c:pt>
                <c:pt idx="39">
                  <c:v>1400</c:v>
                </c:pt>
                <c:pt idx="40">
                  <c:v>1435</c:v>
                </c:pt>
                <c:pt idx="41">
                  <c:v>1470</c:v>
                </c:pt>
                <c:pt idx="42">
                  <c:v>1505</c:v>
                </c:pt>
                <c:pt idx="43">
                  <c:v>1540</c:v>
                </c:pt>
                <c:pt idx="44">
                  <c:v>1575</c:v>
                </c:pt>
                <c:pt idx="45">
                  <c:v>1610</c:v>
                </c:pt>
                <c:pt idx="46">
                  <c:v>1645</c:v>
                </c:pt>
                <c:pt idx="47">
                  <c:v>1680</c:v>
                </c:pt>
                <c:pt idx="48">
                  <c:v>1715</c:v>
                </c:pt>
                <c:pt idx="49">
                  <c:v>1750</c:v>
                </c:pt>
                <c:pt idx="50">
                  <c:v>1785</c:v>
                </c:pt>
                <c:pt idx="51">
                  <c:v>1820</c:v>
                </c:pt>
                <c:pt idx="52">
                  <c:v>1855</c:v>
                </c:pt>
                <c:pt idx="53">
                  <c:v>1890</c:v>
                </c:pt>
                <c:pt idx="54">
                  <c:v>1925</c:v>
                </c:pt>
                <c:pt idx="55">
                  <c:v>1960</c:v>
                </c:pt>
                <c:pt idx="56">
                  <c:v>1995</c:v>
                </c:pt>
                <c:pt idx="57">
                  <c:v>2030</c:v>
                </c:pt>
                <c:pt idx="58">
                  <c:v>2065</c:v>
                </c:pt>
                <c:pt idx="59">
                  <c:v>2100</c:v>
                </c:pt>
                <c:pt idx="60">
                  <c:v>2135</c:v>
                </c:pt>
                <c:pt idx="61">
                  <c:v>2170</c:v>
                </c:pt>
                <c:pt idx="62">
                  <c:v>2205</c:v>
                </c:pt>
                <c:pt idx="63">
                  <c:v>2240</c:v>
                </c:pt>
                <c:pt idx="64">
                  <c:v>2275</c:v>
                </c:pt>
                <c:pt idx="65">
                  <c:v>2310</c:v>
                </c:pt>
                <c:pt idx="66">
                  <c:v>2345</c:v>
                </c:pt>
                <c:pt idx="67">
                  <c:v>2380</c:v>
                </c:pt>
                <c:pt idx="68">
                  <c:v>2415</c:v>
                </c:pt>
                <c:pt idx="69">
                  <c:v>2450</c:v>
                </c:pt>
                <c:pt idx="70">
                  <c:v>2485</c:v>
                </c:pt>
                <c:pt idx="71">
                  <c:v>2520</c:v>
                </c:pt>
                <c:pt idx="72">
                  <c:v>2555</c:v>
                </c:pt>
                <c:pt idx="73">
                  <c:v>2590</c:v>
                </c:pt>
                <c:pt idx="74">
                  <c:v>2625</c:v>
                </c:pt>
                <c:pt idx="75">
                  <c:v>2660</c:v>
                </c:pt>
                <c:pt idx="76">
                  <c:v>2695</c:v>
                </c:pt>
                <c:pt idx="77">
                  <c:v>2730</c:v>
                </c:pt>
                <c:pt idx="78">
                  <c:v>2765</c:v>
                </c:pt>
                <c:pt idx="79">
                  <c:v>2800</c:v>
                </c:pt>
                <c:pt idx="80">
                  <c:v>2835</c:v>
                </c:pt>
                <c:pt idx="81">
                  <c:v>2870</c:v>
                </c:pt>
                <c:pt idx="82">
                  <c:v>2905</c:v>
                </c:pt>
                <c:pt idx="83">
                  <c:v>2940</c:v>
                </c:pt>
                <c:pt idx="84">
                  <c:v>2975</c:v>
                </c:pt>
                <c:pt idx="85">
                  <c:v>3010</c:v>
                </c:pt>
                <c:pt idx="86">
                  <c:v>3045</c:v>
                </c:pt>
                <c:pt idx="87">
                  <c:v>3080</c:v>
                </c:pt>
                <c:pt idx="88">
                  <c:v>3115</c:v>
                </c:pt>
                <c:pt idx="89">
                  <c:v>3150</c:v>
                </c:pt>
                <c:pt idx="90">
                  <c:v>3185</c:v>
                </c:pt>
                <c:pt idx="91">
                  <c:v>3220</c:v>
                </c:pt>
                <c:pt idx="92">
                  <c:v>3255</c:v>
                </c:pt>
                <c:pt idx="93">
                  <c:v>3290</c:v>
                </c:pt>
                <c:pt idx="94">
                  <c:v>3325</c:v>
                </c:pt>
                <c:pt idx="95">
                  <c:v>3360</c:v>
                </c:pt>
                <c:pt idx="96">
                  <c:v>3395</c:v>
                </c:pt>
                <c:pt idx="97">
                  <c:v>3430</c:v>
                </c:pt>
                <c:pt idx="98">
                  <c:v>3465</c:v>
                </c:pt>
                <c:pt idx="99">
                  <c:v>3500</c:v>
                </c:pt>
                <c:pt idx="100">
                  <c:v>3535</c:v>
                </c:pt>
                <c:pt idx="101">
                  <c:v>3570</c:v>
                </c:pt>
                <c:pt idx="102">
                  <c:v>3605</c:v>
                </c:pt>
                <c:pt idx="103">
                  <c:v>3640</c:v>
                </c:pt>
                <c:pt idx="104">
                  <c:v>3675</c:v>
                </c:pt>
                <c:pt idx="105">
                  <c:v>3710</c:v>
                </c:pt>
                <c:pt idx="106">
                  <c:v>3745</c:v>
                </c:pt>
                <c:pt idx="107">
                  <c:v>3780</c:v>
                </c:pt>
                <c:pt idx="108">
                  <c:v>3815</c:v>
                </c:pt>
                <c:pt idx="109">
                  <c:v>3850</c:v>
                </c:pt>
                <c:pt idx="110">
                  <c:v>3885</c:v>
                </c:pt>
                <c:pt idx="111">
                  <c:v>3920</c:v>
                </c:pt>
                <c:pt idx="112">
                  <c:v>3955</c:v>
                </c:pt>
                <c:pt idx="113">
                  <c:v>3990</c:v>
                </c:pt>
                <c:pt idx="114">
                  <c:v>4025</c:v>
                </c:pt>
                <c:pt idx="115">
                  <c:v>4060</c:v>
                </c:pt>
                <c:pt idx="116">
                  <c:v>4095</c:v>
                </c:pt>
                <c:pt idx="117">
                  <c:v>4130</c:v>
                </c:pt>
                <c:pt idx="118">
                  <c:v>4165</c:v>
                </c:pt>
                <c:pt idx="119">
                  <c:v>4200</c:v>
                </c:pt>
                <c:pt idx="120">
                  <c:v>4235</c:v>
                </c:pt>
                <c:pt idx="121">
                  <c:v>4270</c:v>
                </c:pt>
                <c:pt idx="122">
                  <c:v>4305</c:v>
                </c:pt>
                <c:pt idx="123">
                  <c:v>4340</c:v>
                </c:pt>
                <c:pt idx="124">
                  <c:v>4375</c:v>
                </c:pt>
                <c:pt idx="125">
                  <c:v>4410</c:v>
                </c:pt>
                <c:pt idx="126">
                  <c:v>4445</c:v>
                </c:pt>
                <c:pt idx="127">
                  <c:v>4480</c:v>
                </c:pt>
                <c:pt idx="128">
                  <c:v>4515</c:v>
                </c:pt>
                <c:pt idx="129">
                  <c:v>4550</c:v>
                </c:pt>
                <c:pt idx="130">
                  <c:v>4585</c:v>
                </c:pt>
                <c:pt idx="131">
                  <c:v>4620</c:v>
                </c:pt>
                <c:pt idx="132">
                  <c:v>4655</c:v>
                </c:pt>
                <c:pt idx="133">
                  <c:v>4690</c:v>
                </c:pt>
                <c:pt idx="134">
                  <c:v>4725</c:v>
                </c:pt>
                <c:pt idx="135">
                  <c:v>4760</c:v>
                </c:pt>
                <c:pt idx="136">
                  <c:v>4795</c:v>
                </c:pt>
                <c:pt idx="137">
                  <c:v>4830</c:v>
                </c:pt>
                <c:pt idx="138">
                  <c:v>4865</c:v>
                </c:pt>
                <c:pt idx="139">
                  <c:v>4900</c:v>
                </c:pt>
                <c:pt idx="140">
                  <c:v>4935</c:v>
                </c:pt>
                <c:pt idx="141">
                  <c:v>4970</c:v>
                </c:pt>
                <c:pt idx="142">
                  <c:v>5005</c:v>
                </c:pt>
                <c:pt idx="143">
                  <c:v>5040</c:v>
                </c:pt>
                <c:pt idx="144">
                  <c:v>5075</c:v>
                </c:pt>
                <c:pt idx="145">
                  <c:v>5110</c:v>
                </c:pt>
                <c:pt idx="146">
                  <c:v>5145</c:v>
                </c:pt>
                <c:pt idx="147">
                  <c:v>5180</c:v>
                </c:pt>
                <c:pt idx="148">
                  <c:v>5215</c:v>
                </c:pt>
                <c:pt idx="149">
                  <c:v>5250</c:v>
                </c:pt>
                <c:pt idx="150">
                  <c:v>5285</c:v>
                </c:pt>
                <c:pt idx="151">
                  <c:v>5320</c:v>
                </c:pt>
                <c:pt idx="152">
                  <c:v>5355</c:v>
                </c:pt>
                <c:pt idx="153">
                  <c:v>5390</c:v>
                </c:pt>
                <c:pt idx="154">
                  <c:v>5425</c:v>
                </c:pt>
                <c:pt idx="155">
                  <c:v>5460</c:v>
                </c:pt>
                <c:pt idx="156">
                  <c:v>5495</c:v>
                </c:pt>
                <c:pt idx="157">
                  <c:v>5530</c:v>
                </c:pt>
                <c:pt idx="158">
                  <c:v>5565</c:v>
                </c:pt>
                <c:pt idx="159">
                  <c:v>5600</c:v>
                </c:pt>
                <c:pt idx="160">
                  <c:v>5635</c:v>
                </c:pt>
                <c:pt idx="161">
                  <c:v>5670</c:v>
                </c:pt>
                <c:pt idx="162">
                  <c:v>5705</c:v>
                </c:pt>
                <c:pt idx="163">
                  <c:v>5740</c:v>
                </c:pt>
                <c:pt idx="164">
                  <c:v>5775</c:v>
                </c:pt>
                <c:pt idx="165">
                  <c:v>5810</c:v>
                </c:pt>
                <c:pt idx="166">
                  <c:v>5845</c:v>
                </c:pt>
                <c:pt idx="167">
                  <c:v>5880</c:v>
                </c:pt>
                <c:pt idx="168">
                  <c:v>5915</c:v>
                </c:pt>
                <c:pt idx="169">
                  <c:v>5950</c:v>
                </c:pt>
                <c:pt idx="170">
                  <c:v>5985</c:v>
                </c:pt>
                <c:pt idx="171">
                  <c:v>6020</c:v>
                </c:pt>
                <c:pt idx="172">
                  <c:v>6055</c:v>
                </c:pt>
                <c:pt idx="173">
                  <c:v>6090</c:v>
                </c:pt>
                <c:pt idx="174">
                  <c:v>6125</c:v>
                </c:pt>
                <c:pt idx="175">
                  <c:v>6160</c:v>
                </c:pt>
                <c:pt idx="176">
                  <c:v>6195</c:v>
                </c:pt>
                <c:pt idx="177">
                  <c:v>6230</c:v>
                </c:pt>
                <c:pt idx="178">
                  <c:v>6265</c:v>
                </c:pt>
                <c:pt idx="179">
                  <c:v>6300</c:v>
                </c:pt>
                <c:pt idx="180">
                  <c:v>6335</c:v>
                </c:pt>
                <c:pt idx="181">
                  <c:v>6370</c:v>
                </c:pt>
                <c:pt idx="182">
                  <c:v>6405</c:v>
                </c:pt>
                <c:pt idx="183">
                  <c:v>6440</c:v>
                </c:pt>
                <c:pt idx="184">
                  <c:v>6475</c:v>
                </c:pt>
                <c:pt idx="185">
                  <c:v>6510</c:v>
                </c:pt>
                <c:pt idx="186">
                  <c:v>6545</c:v>
                </c:pt>
                <c:pt idx="187">
                  <c:v>6580</c:v>
                </c:pt>
                <c:pt idx="188">
                  <c:v>6615</c:v>
                </c:pt>
                <c:pt idx="189">
                  <c:v>6650</c:v>
                </c:pt>
                <c:pt idx="190">
                  <c:v>6685</c:v>
                </c:pt>
                <c:pt idx="191">
                  <c:v>6720</c:v>
                </c:pt>
                <c:pt idx="192">
                  <c:v>6755</c:v>
                </c:pt>
                <c:pt idx="193">
                  <c:v>6790</c:v>
                </c:pt>
                <c:pt idx="194">
                  <c:v>6825</c:v>
                </c:pt>
                <c:pt idx="195">
                  <c:v>6860</c:v>
                </c:pt>
                <c:pt idx="196">
                  <c:v>6895</c:v>
                </c:pt>
                <c:pt idx="197">
                  <c:v>6930</c:v>
                </c:pt>
                <c:pt idx="198">
                  <c:v>6965</c:v>
                </c:pt>
                <c:pt idx="199">
                  <c:v>7000</c:v>
                </c:pt>
                <c:pt idx="200">
                  <c:v>7035</c:v>
                </c:pt>
                <c:pt idx="201">
                  <c:v>7070</c:v>
                </c:pt>
                <c:pt idx="202">
                  <c:v>7105</c:v>
                </c:pt>
                <c:pt idx="203">
                  <c:v>7140</c:v>
                </c:pt>
                <c:pt idx="204">
                  <c:v>7175</c:v>
                </c:pt>
                <c:pt idx="205">
                  <c:v>7210</c:v>
                </c:pt>
                <c:pt idx="206">
                  <c:v>7245</c:v>
                </c:pt>
                <c:pt idx="207">
                  <c:v>7280</c:v>
                </c:pt>
                <c:pt idx="208">
                  <c:v>7315</c:v>
                </c:pt>
                <c:pt idx="209">
                  <c:v>7350</c:v>
                </c:pt>
                <c:pt idx="210">
                  <c:v>7385</c:v>
                </c:pt>
                <c:pt idx="211">
                  <c:v>7420</c:v>
                </c:pt>
                <c:pt idx="212">
                  <c:v>7455</c:v>
                </c:pt>
                <c:pt idx="213">
                  <c:v>7490</c:v>
                </c:pt>
                <c:pt idx="214">
                  <c:v>7525</c:v>
                </c:pt>
                <c:pt idx="215">
                  <c:v>7560</c:v>
                </c:pt>
                <c:pt idx="216">
                  <c:v>7595</c:v>
                </c:pt>
                <c:pt idx="217">
                  <c:v>7630</c:v>
                </c:pt>
              </c:numCache>
            </c:numRef>
          </c:cat>
          <c:val>
            <c:numRef>
              <c:f>Hoja6!$F$2:$F$219</c:f>
              <c:numCache>
                <c:formatCode>General</c:formatCode>
                <c:ptCount val="218"/>
                <c:pt idx="0">
                  <c:v>1.23</c:v>
                </c:pt>
                <c:pt idx="1">
                  <c:v>1.45</c:v>
                </c:pt>
                <c:pt idx="2">
                  <c:v>1.7</c:v>
                </c:pt>
                <c:pt idx="3">
                  <c:v>0.99</c:v>
                </c:pt>
                <c:pt idx="4">
                  <c:v>0.82</c:v>
                </c:pt>
                <c:pt idx="5">
                  <c:v>1.06</c:v>
                </c:pt>
                <c:pt idx="6">
                  <c:v>0.96</c:v>
                </c:pt>
                <c:pt idx="7">
                  <c:v>1.54</c:v>
                </c:pt>
                <c:pt idx="8">
                  <c:v>0.94</c:v>
                </c:pt>
                <c:pt idx="9">
                  <c:v>0.64</c:v>
                </c:pt>
                <c:pt idx="10">
                  <c:v>1.05</c:v>
                </c:pt>
                <c:pt idx="11">
                  <c:v>1.45</c:v>
                </c:pt>
                <c:pt idx="12">
                  <c:v>1.08</c:v>
                </c:pt>
                <c:pt idx="13">
                  <c:v>1.1200000000000001</c:v>
                </c:pt>
                <c:pt idx="14">
                  <c:v>1.25</c:v>
                </c:pt>
                <c:pt idx="15">
                  <c:v>0.93</c:v>
                </c:pt>
                <c:pt idx="16">
                  <c:v>0.56000000000000005</c:v>
                </c:pt>
                <c:pt idx="17">
                  <c:v>0.22</c:v>
                </c:pt>
                <c:pt idx="18">
                  <c:v>0.8</c:v>
                </c:pt>
                <c:pt idx="19">
                  <c:v>0.67</c:v>
                </c:pt>
                <c:pt idx="20">
                  <c:v>1.0900000000000001</c:v>
                </c:pt>
                <c:pt idx="21">
                  <c:v>0.38</c:v>
                </c:pt>
                <c:pt idx="22">
                  <c:v>-1.1499999999999999</c:v>
                </c:pt>
                <c:pt idx="23">
                  <c:v>-0.6</c:v>
                </c:pt>
                <c:pt idx="24">
                  <c:v>-0.54</c:v>
                </c:pt>
                <c:pt idx="25">
                  <c:v>-1.2</c:v>
                </c:pt>
                <c:pt idx="26">
                  <c:v>-1.39</c:v>
                </c:pt>
                <c:pt idx="27">
                  <c:v>-0.52</c:v>
                </c:pt>
                <c:pt idx="28">
                  <c:v>1.92</c:v>
                </c:pt>
                <c:pt idx="29">
                  <c:v>4.7</c:v>
                </c:pt>
                <c:pt idx="30">
                  <c:v>5</c:v>
                </c:pt>
                <c:pt idx="31">
                  <c:v>2.0699999999999998</c:v>
                </c:pt>
                <c:pt idx="32">
                  <c:v>0.56999999999999995</c:v>
                </c:pt>
                <c:pt idx="33">
                  <c:v>-1.1399999999999999</c:v>
                </c:pt>
                <c:pt idx="34">
                  <c:v>-4.45</c:v>
                </c:pt>
                <c:pt idx="35">
                  <c:v>-12.49</c:v>
                </c:pt>
                <c:pt idx="36">
                  <c:v>-5.33</c:v>
                </c:pt>
                <c:pt idx="37">
                  <c:v>-8.49</c:v>
                </c:pt>
                <c:pt idx="38">
                  <c:v>-6.63</c:v>
                </c:pt>
                <c:pt idx="39">
                  <c:v>0.74</c:v>
                </c:pt>
                <c:pt idx="40">
                  <c:v>2.65</c:v>
                </c:pt>
                <c:pt idx="41">
                  <c:v>4.24</c:v>
                </c:pt>
                <c:pt idx="42">
                  <c:v>6.74</c:v>
                </c:pt>
                <c:pt idx="43">
                  <c:v>8.2200000000000006</c:v>
                </c:pt>
                <c:pt idx="44">
                  <c:v>10.68</c:v>
                </c:pt>
                <c:pt idx="45">
                  <c:v>8.61</c:v>
                </c:pt>
                <c:pt idx="46">
                  <c:v>7.6</c:v>
                </c:pt>
                <c:pt idx="47">
                  <c:v>4.8600000000000003</c:v>
                </c:pt>
                <c:pt idx="48">
                  <c:v>-3.46</c:v>
                </c:pt>
                <c:pt idx="49">
                  <c:v>-7.01</c:v>
                </c:pt>
                <c:pt idx="50">
                  <c:v>-10.71</c:v>
                </c:pt>
                <c:pt idx="51">
                  <c:v>-7.72</c:v>
                </c:pt>
                <c:pt idx="52">
                  <c:v>8.57</c:v>
                </c:pt>
                <c:pt idx="53">
                  <c:v>19.38</c:v>
                </c:pt>
                <c:pt idx="54">
                  <c:v>5.96</c:v>
                </c:pt>
                <c:pt idx="55">
                  <c:v>7.6</c:v>
                </c:pt>
                <c:pt idx="56">
                  <c:v>10.33</c:v>
                </c:pt>
                <c:pt idx="57">
                  <c:v>-0.69</c:v>
                </c:pt>
                <c:pt idx="58">
                  <c:v>-7.27</c:v>
                </c:pt>
                <c:pt idx="59">
                  <c:v>-8.65</c:v>
                </c:pt>
                <c:pt idx="60">
                  <c:v>-9.82</c:v>
                </c:pt>
                <c:pt idx="61">
                  <c:v>-14.6</c:v>
                </c:pt>
                <c:pt idx="62">
                  <c:v>-12.45</c:v>
                </c:pt>
                <c:pt idx="63">
                  <c:v>-25</c:v>
                </c:pt>
                <c:pt idx="64">
                  <c:v>-22.89</c:v>
                </c:pt>
                <c:pt idx="65">
                  <c:v>-5.49</c:v>
                </c:pt>
                <c:pt idx="66">
                  <c:v>2.16</c:v>
                </c:pt>
                <c:pt idx="67">
                  <c:v>-12.51</c:v>
                </c:pt>
                <c:pt idx="68">
                  <c:v>-17.260000000000002</c:v>
                </c:pt>
                <c:pt idx="69">
                  <c:v>-6.6</c:v>
                </c:pt>
                <c:pt idx="70">
                  <c:v>11.12</c:v>
                </c:pt>
                <c:pt idx="71">
                  <c:v>13.26</c:v>
                </c:pt>
                <c:pt idx="72">
                  <c:v>18.79</c:v>
                </c:pt>
                <c:pt idx="73">
                  <c:v>22.79</c:v>
                </c:pt>
                <c:pt idx="74">
                  <c:v>14.97</c:v>
                </c:pt>
                <c:pt idx="75">
                  <c:v>7.15</c:v>
                </c:pt>
                <c:pt idx="76">
                  <c:v>7.96</c:v>
                </c:pt>
                <c:pt idx="77">
                  <c:v>-3</c:v>
                </c:pt>
                <c:pt idx="78">
                  <c:v>-3.01</c:v>
                </c:pt>
                <c:pt idx="79">
                  <c:v>8.16</c:v>
                </c:pt>
                <c:pt idx="80">
                  <c:v>21.75</c:v>
                </c:pt>
                <c:pt idx="81">
                  <c:v>23.95</c:v>
                </c:pt>
                <c:pt idx="82">
                  <c:v>11.81</c:v>
                </c:pt>
                <c:pt idx="83">
                  <c:v>15.72</c:v>
                </c:pt>
                <c:pt idx="84">
                  <c:v>10.94</c:v>
                </c:pt>
                <c:pt idx="85">
                  <c:v>-6.81</c:v>
                </c:pt>
                <c:pt idx="86">
                  <c:v>-14.01</c:v>
                </c:pt>
                <c:pt idx="87">
                  <c:v>-8.9499999999999993</c:v>
                </c:pt>
                <c:pt idx="88">
                  <c:v>-15.93</c:v>
                </c:pt>
                <c:pt idx="89">
                  <c:v>-14.6</c:v>
                </c:pt>
                <c:pt idx="90">
                  <c:v>-19.010000000000002</c:v>
                </c:pt>
                <c:pt idx="91">
                  <c:v>-23.24</c:v>
                </c:pt>
                <c:pt idx="92">
                  <c:v>-12.52</c:v>
                </c:pt>
                <c:pt idx="93">
                  <c:v>-16.739999999999998</c:v>
                </c:pt>
                <c:pt idx="94">
                  <c:v>-31.68</c:v>
                </c:pt>
                <c:pt idx="95">
                  <c:v>-22.36</c:v>
                </c:pt>
                <c:pt idx="96">
                  <c:v>5.95</c:v>
                </c:pt>
                <c:pt idx="97">
                  <c:v>11.17</c:v>
                </c:pt>
                <c:pt idx="98">
                  <c:v>12.83</c:v>
                </c:pt>
                <c:pt idx="99">
                  <c:v>15.34</c:v>
                </c:pt>
                <c:pt idx="100">
                  <c:v>16.82</c:v>
                </c:pt>
                <c:pt idx="101">
                  <c:v>5.4</c:v>
                </c:pt>
                <c:pt idx="102">
                  <c:v>6.88</c:v>
                </c:pt>
                <c:pt idx="103">
                  <c:v>-1.03</c:v>
                </c:pt>
                <c:pt idx="104">
                  <c:v>0.3</c:v>
                </c:pt>
                <c:pt idx="105">
                  <c:v>18.47</c:v>
                </c:pt>
                <c:pt idx="106">
                  <c:v>31.15</c:v>
                </c:pt>
                <c:pt idx="107">
                  <c:v>20.149999999999999</c:v>
                </c:pt>
                <c:pt idx="108">
                  <c:v>10.76</c:v>
                </c:pt>
                <c:pt idx="109">
                  <c:v>22.24</c:v>
                </c:pt>
                <c:pt idx="110">
                  <c:v>0.61</c:v>
                </c:pt>
                <c:pt idx="111">
                  <c:v>-18.95</c:v>
                </c:pt>
                <c:pt idx="112">
                  <c:v>-17.72</c:v>
                </c:pt>
                <c:pt idx="113">
                  <c:v>-13.97</c:v>
                </c:pt>
                <c:pt idx="114">
                  <c:v>-18.16</c:v>
                </c:pt>
                <c:pt idx="115">
                  <c:v>-24.68</c:v>
                </c:pt>
                <c:pt idx="116">
                  <c:v>-29.18</c:v>
                </c:pt>
                <c:pt idx="117">
                  <c:v>-17.68</c:v>
                </c:pt>
                <c:pt idx="118">
                  <c:v>-4.28</c:v>
                </c:pt>
                <c:pt idx="119">
                  <c:v>-12.62</c:v>
                </c:pt>
                <c:pt idx="120">
                  <c:v>-23.52</c:v>
                </c:pt>
                <c:pt idx="121">
                  <c:v>-7.7</c:v>
                </c:pt>
                <c:pt idx="122">
                  <c:v>14.13</c:v>
                </c:pt>
                <c:pt idx="123">
                  <c:v>17.55</c:v>
                </c:pt>
                <c:pt idx="124">
                  <c:v>14.04</c:v>
                </c:pt>
                <c:pt idx="125">
                  <c:v>17.61</c:v>
                </c:pt>
                <c:pt idx="126">
                  <c:v>12.82</c:v>
                </c:pt>
                <c:pt idx="127">
                  <c:v>6.8</c:v>
                </c:pt>
                <c:pt idx="128">
                  <c:v>1.74</c:v>
                </c:pt>
                <c:pt idx="129">
                  <c:v>-4.2300000000000004</c:v>
                </c:pt>
                <c:pt idx="130">
                  <c:v>6.73</c:v>
                </c:pt>
                <c:pt idx="131">
                  <c:v>30.1</c:v>
                </c:pt>
                <c:pt idx="132">
                  <c:v>31.05</c:v>
                </c:pt>
                <c:pt idx="133">
                  <c:v>13.08</c:v>
                </c:pt>
                <c:pt idx="134">
                  <c:v>20.440000000000001</c:v>
                </c:pt>
                <c:pt idx="135">
                  <c:v>11.31</c:v>
                </c:pt>
                <c:pt idx="136">
                  <c:v>-15.3</c:v>
                </c:pt>
                <c:pt idx="137">
                  <c:v>-23.49</c:v>
                </c:pt>
                <c:pt idx="138">
                  <c:v>-10.97</c:v>
                </c:pt>
                <c:pt idx="139">
                  <c:v>-18.190000000000001</c:v>
                </c:pt>
                <c:pt idx="140">
                  <c:v>-20.85</c:v>
                </c:pt>
                <c:pt idx="141">
                  <c:v>-27.03</c:v>
                </c:pt>
                <c:pt idx="142">
                  <c:v>-22.25</c:v>
                </c:pt>
                <c:pt idx="143">
                  <c:v>-7.1</c:v>
                </c:pt>
                <c:pt idx="144">
                  <c:v>-1.84</c:v>
                </c:pt>
                <c:pt idx="145">
                  <c:v>-15.82</c:v>
                </c:pt>
                <c:pt idx="146">
                  <c:v>-18.46</c:v>
                </c:pt>
                <c:pt idx="147">
                  <c:v>-2.4500000000000002</c:v>
                </c:pt>
                <c:pt idx="148">
                  <c:v>4.3</c:v>
                </c:pt>
                <c:pt idx="149">
                  <c:v>10.96</c:v>
                </c:pt>
                <c:pt idx="150">
                  <c:v>10.83</c:v>
                </c:pt>
                <c:pt idx="151">
                  <c:v>11.08</c:v>
                </c:pt>
                <c:pt idx="152">
                  <c:v>5.8</c:v>
                </c:pt>
                <c:pt idx="153">
                  <c:v>13.48</c:v>
                </c:pt>
                <c:pt idx="154">
                  <c:v>-2.34</c:v>
                </c:pt>
                <c:pt idx="155">
                  <c:v>3.8</c:v>
                </c:pt>
                <c:pt idx="156">
                  <c:v>33.770000000000003</c:v>
                </c:pt>
                <c:pt idx="157">
                  <c:v>50.38</c:v>
                </c:pt>
                <c:pt idx="158">
                  <c:v>30.67</c:v>
                </c:pt>
                <c:pt idx="159">
                  <c:v>15.25</c:v>
                </c:pt>
                <c:pt idx="160">
                  <c:v>28.82</c:v>
                </c:pt>
                <c:pt idx="161">
                  <c:v>2.39</c:v>
                </c:pt>
                <c:pt idx="162">
                  <c:v>-17.72</c:v>
                </c:pt>
                <c:pt idx="163">
                  <c:v>-21.36</c:v>
                </c:pt>
                <c:pt idx="164">
                  <c:v>-13.62</c:v>
                </c:pt>
                <c:pt idx="165">
                  <c:v>-18.68</c:v>
                </c:pt>
                <c:pt idx="166">
                  <c:v>-17.670000000000002</c:v>
                </c:pt>
                <c:pt idx="167">
                  <c:v>-27.97</c:v>
                </c:pt>
                <c:pt idx="168">
                  <c:v>-21.61</c:v>
                </c:pt>
                <c:pt idx="169">
                  <c:v>-7.29</c:v>
                </c:pt>
                <c:pt idx="170">
                  <c:v>-15.01</c:v>
                </c:pt>
                <c:pt idx="171">
                  <c:v>-26.77</c:v>
                </c:pt>
                <c:pt idx="172">
                  <c:v>-7.61</c:v>
                </c:pt>
                <c:pt idx="173">
                  <c:v>4.7</c:v>
                </c:pt>
                <c:pt idx="174">
                  <c:v>12.13</c:v>
                </c:pt>
                <c:pt idx="175">
                  <c:v>16.22</c:v>
                </c:pt>
                <c:pt idx="176">
                  <c:v>18.73</c:v>
                </c:pt>
                <c:pt idx="177">
                  <c:v>7.89</c:v>
                </c:pt>
                <c:pt idx="178">
                  <c:v>9.5399999999999991</c:v>
                </c:pt>
                <c:pt idx="179">
                  <c:v>8.76</c:v>
                </c:pt>
                <c:pt idx="180">
                  <c:v>-2.63</c:v>
                </c:pt>
                <c:pt idx="181">
                  <c:v>-6.95</c:v>
                </c:pt>
                <c:pt idx="182">
                  <c:v>17.98</c:v>
                </c:pt>
                <c:pt idx="183">
                  <c:v>27.6</c:v>
                </c:pt>
                <c:pt idx="184">
                  <c:v>18.03</c:v>
                </c:pt>
                <c:pt idx="185">
                  <c:v>18.38</c:v>
                </c:pt>
                <c:pt idx="186">
                  <c:v>20.83</c:v>
                </c:pt>
                <c:pt idx="187">
                  <c:v>-3</c:v>
                </c:pt>
                <c:pt idx="188">
                  <c:v>-13.07</c:v>
                </c:pt>
                <c:pt idx="189">
                  <c:v>-2.48</c:v>
                </c:pt>
                <c:pt idx="190">
                  <c:v>-1.1399999999999999</c:v>
                </c:pt>
                <c:pt idx="191">
                  <c:v>-10.68</c:v>
                </c:pt>
                <c:pt idx="192">
                  <c:v>-10.8</c:v>
                </c:pt>
                <c:pt idx="193">
                  <c:v>-15.9</c:v>
                </c:pt>
                <c:pt idx="194">
                  <c:v>-17.47</c:v>
                </c:pt>
                <c:pt idx="195">
                  <c:v>-5.46</c:v>
                </c:pt>
                <c:pt idx="196">
                  <c:v>-12.52</c:v>
                </c:pt>
                <c:pt idx="197">
                  <c:v>-41.38</c:v>
                </c:pt>
                <c:pt idx="198">
                  <c:v>-30.2</c:v>
                </c:pt>
                <c:pt idx="199">
                  <c:v>-4.13</c:v>
                </c:pt>
                <c:pt idx="200">
                  <c:v>4.09</c:v>
                </c:pt>
                <c:pt idx="201">
                  <c:v>-1.41</c:v>
                </c:pt>
                <c:pt idx="202">
                  <c:v>6.83</c:v>
                </c:pt>
                <c:pt idx="203">
                  <c:v>9.6</c:v>
                </c:pt>
                <c:pt idx="204">
                  <c:v>6.54</c:v>
                </c:pt>
                <c:pt idx="205">
                  <c:v>4.9000000000000004</c:v>
                </c:pt>
                <c:pt idx="206">
                  <c:v>3.03</c:v>
                </c:pt>
                <c:pt idx="207">
                  <c:v>9.7200000000000006</c:v>
                </c:pt>
                <c:pt idx="208">
                  <c:v>15.77</c:v>
                </c:pt>
                <c:pt idx="209">
                  <c:v>28.36</c:v>
                </c:pt>
                <c:pt idx="210">
                  <c:v>23.22</c:v>
                </c:pt>
                <c:pt idx="211">
                  <c:v>10.28</c:v>
                </c:pt>
                <c:pt idx="212">
                  <c:v>27.12</c:v>
                </c:pt>
                <c:pt idx="213">
                  <c:v>12.28</c:v>
                </c:pt>
                <c:pt idx="214">
                  <c:v>-2.98</c:v>
                </c:pt>
                <c:pt idx="215">
                  <c:v>-1.78</c:v>
                </c:pt>
                <c:pt idx="216">
                  <c:v>-0.19</c:v>
                </c:pt>
                <c:pt idx="217">
                  <c:v>-11.17</c:v>
                </c:pt>
              </c:numCache>
            </c:numRef>
          </c:val>
          <c:smooth val="0"/>
          <c:extLst>
            <c:ext xmlns:c16="http://schemas.microsoft.com/office/drawing/2014/chart" uri="{C3380CC4-5D6E-409C-BE32-E72D297353CC}">
              <c16:uniqueId val="{00000001-751B-43E1-A7B3-68F5F3277B67}"/>
            </c:ext>
          </c:extLst>
        </c:ser>
        <c:dLbls>
          <c:showLegendKey val="0"/>
          <c:showVal val="0"/>
          <c:showCatName val="0"/>
          <c:showSerName val="0"/>
          <c:showPercent val="0"/>
          <c:showBubbleSize val="0"/>
        </c:dLbls>
        <c:smooth val="0"/>
        <c:axId val="357661008"/>
        <c:axId val="357661840"/>
      </c:lineChart>
      <c:catAx>
        <c:axId val="357661008"/>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s-AR" sz="1200"/>
                  <a:t>Time </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7661840"/>
        <c:crosses val="autoZero"/>
        <c:auto val="1"/>
        <c:lblAlgn val="ctr"/>
        <c:lblOffset val="100"/>
        <c:tickLblSkip val="20"/>
        <c:noMultiLvlLbl val="0"/>
      </c:catAx>
      <c:valAx>
        <c:axId val="3576618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s-AR" sz="1200"/>
                  <a:t>Angular Acceleration</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76610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5823554024912291E-2"/>
          <c:y val="8.2758620689655171E-2"/>
          <c:w val="0.89619067237439243"/>
          <c:h val="0.7936776178839714"/>
        </c:manualLayout>
      </c:layout>
      <c:lineChart>
        <c:grouping val="standard"/>
        <c:varyColors val="0"/>
        <c:ser>
          <c:idx val="0"/>
          <c:order val="0"/>
          <c:tx>
            <c:strRef>
              <c:f>Hoja1!$D$1</c:f>
              <c:strCache>
                <c:ptCount val="1"/>
                <c:pt idx="0">
                  <c:v> gyrox</c:v>
                </c:pt>
              </c:strCache>
            </c:strRef>
          </c:tx>
          <c:spPr>
            <a:ln w="28575" cap="rnd">
              <a:solidFill>
                <a:schemeClr val="accent1"/>
              </a:solidFill>
              <a:round/>
            </a:ln>
            <a:effectLst/>
          </c:spPr>
          <c:marker>
            <c:symbol val="none"/>
          </c:marker>
          <c:cat>
            <c:numRef>
              <c:f>Hoja1!$B$2:$B$241</c:f>
              <c:numCache>
                <c:formatCode>General</c:formatCode>
                <c:ptCount val="240"/>
                <c:pt idx="0">
                  <c:v>35</c:v>
                </c:pt>
                <c:pt idx="1">
                  <c:v>70</c:v>
                </c:pt>
                <c:pt idx="2">
                  <c:v>105</c:v>
                </c:pt>
                <c:pt idx="3">
                  <c:v>140</c:v>
                </c:pt>
                <c:pt idx="4">
                  <c:v>175</c:v>
                </c:pt>
                <c:pt idx="5">
                  <c:v>210</c:v>
                </c:pt>
                <c:pt idx="6">
                  <c:v>245</c:v>
                </c:pt>
                <c:pt idx="7">
                  <c:v>280</c:v>
                </c:pt>
                <c:pt idx="8">
                  <c:v>315</c:v>
                </c:pt>
                <c:pt idx="9">
                  <c:v>350</c:v>
                </c:pt>
                <c:pt idx="10">
                  <c:v>385</c:v>
                </c:pt>
                <c:pt idx="11">
                  <c:v>420</c:v>
                </c:pt>
                <c:pt idx="12">
                  <c:v>455</c:v>
                </c:pt>
                <c:pt idx="13">
                  <c:v>490</c:v>
                </c:pt>
                <c:pt idx="14">
                  <c:v>525</c:v>
                </c:pt>
                <c:pt idx="15">
                  <c:v>560</c:v>
                </c:pt>
                <c:pt idx="16">
                  <c:v>595</c:v>
                </c:pt>
                <c:pt idx="17">
                  <c:v>630</c:v>
                </c:pt>
                <c:pt idx="18">
                  <c:v>665</c:v>
                </c:pt>
                <c:pt idx="19">
                  <c:v>700</c:v>
                </c:pt>
                <c:pt idx="20">
                  <c:v>735</c:v>
                </c:pt>
                <c:pt idx="21">
                  <c:v>770</c:v>
                </c:pt>
                <c:pt idx="22">
                  <c:v>805</c:v>
                </c:pt>
                <c:pt idx="23">
                  <c:v>840</c:v>
                </c:pt>
                <c:pt idx="24">
                  <c:v>875</c:v>
                </c:pt>
                <c:pt idx="25">
                  <c:v>910</c:v>
                </c:pt>
                <c:pt idx="26">
                  <c:v>945</c:v>
                </c:pt>
                <c:pt idx="27">
                  <c:v>980</c:v>
                </c:pt>
                <c:pt idx="28">
                  <c:v>1015</c:v>
                </c:pt>
                <c:pt idx="29">
                  <c:v>1050</c:v>
                </c:pt>
                <c:pt idx="30">
                  <c:v>1085</c:v>
                </c:pt>
                <c:pt idx="31">
                  <c:v>1120</c:v>
                </c:pt>
                <c:pt idx="32">
                  <c:v>1155</c:v>
                </c:pt>
                <c:pt idx="33">
                  <c:v>1190</c:v>
                </c:pt>
                <c:pt idx="34">
                  <c:v>1225</c:v>
                </c:pt>
                <c:pt idx="35">
                  <c:v>1260</c:v>
                </c:pt>
                <c:pt idx="36">
                  <c:v>1295</c:v>
                </c:pt>
                <c:pt idx="37">
                  <c:v>1330</c:v>
                </c:pt>
                <c:pt idx="38">
                  <c:v>1365</c:v>
                </c:pt>
                <c:pt idx="39">
                  <c:v>1400</c:v>
                </c:pt>
                <c:pt idx="40">
                  <c:v>1435</c:v>
                </c:pt>
                <c:pt idx="41">
                  <c:v>1470</c:v>
                </c:pt>
                <c:pt idx="42">
                  <c:v>1505</c:v>
                </c:pt>
                <c:pt idx="43">
                  <c:v>1540</c:v>
                </c:pt>
                <c:pt idx="44">
                  <c:v>1575</c:v>
                </c:pt>
                <c:pt idx="45">
                  <c:v>1610</c:v>
                </c:pt>
                <c:pt idx="46">
                  <c:v>1645</c:v>
                </c:pt>
                <c:pt idx="47">
                  <c:v>1680</c:v>
                </c:pt>
                <c:pt idx="48">
                  <c:v>1715</c:v>
                </c:pt>
                <c:pt idx="49">
                  <c:v>1750</c:v>
                </c:pt>
                <c:pt idx="50">
                  <c:v>1785</c:v>
                </c:pt>
                <c:pt idx="51">
                  <c:v>1820</c:v>
                </c:pt>
                <c:pt idx="52">
                  <c:v>1855</c:v>
                </c:pt>
                <c:pt idx="53">
                  <c:v>1890</c:v>
                </c:pt>
                <c:pt idx="54">
                  <c:v>1925</c:v>
                </c:pt>
                <c:pt idx="55">
                  <c:v>1960</c:v>
                </c:pt>
                <c:pt idx="56">
                  <c:v>1995</c:v>
                </c:pt>
                <c:pt idx="57">
                  <c:v>2030</c:v>
                </c:pt>
                <c:pt idx="58">
                  <c:v>2065</c:v>
                </c:pt>
                <c:pt idx="59">
                  <c:v>2100</c:v>
                </c:pt>
                <c:pt idx="60">
                  <c:v>2135</c:v>
                </c:pt>
                <c:pt idx="61">
                  <c:v>2170</c:v>
                </c:pt>
                <c:pt idx="62">
                  <c:v>2205</c:v>
                </c:pt>
                <c:pt idx="63">
                  <c:v>2240</c:v>
                </c:pt>
                <c:pt idx="64">
                  <c:v>2275</c:v>
                </c:pt>
                <c:pt idx="65">
                  <c:v>2310</c:v>
                </c:pt>
                <c:pt idx="66">
                  <c:v>2345</c:v>
                </c:pt>
                <c:pt idx="67">
                  <c:v>2380</c:v>
                </c:pt>
                <c:pt idx="68">
                  <c:v>2415</c:v>
                </c:pt>
                <c:pt idx="69">
                  <c:v>2450</c:v>
                </c:pt>
                <c:pt idx="70">
                  <c:v>2485</c:v>
                </c:pt>
                <c:pt idx="71">
                  <c:v>2520</c:v>
                </c:pt>
                <c:pt idx="72">
                  <c:v>2555</c:v>
                </c:pt>
                <c:pt idx="73">
                  <c:v>2590</c:v>
                </c:pt>
                <c:pt idx="74">
                  <c:v>2625</c:v>
                </c:pt>
                <c:pt idx="75">
                  <c:v>2660</c:v>
                </c:pt>
                <c:pt idx="76">
                  <c:v>2695</c:v>
                </c:pt>
                <c:pt idx="77">
                  <c:v>2730</c:v>
                </c:pt>
                <c:pt idx="78">
                  <c:v>2765</c:v>
                </c:pt>
                <c:pt idx="79">
                  <c:v>2800</c:v>
                </c:pt>
                <c:pt idx="80">
                  <c:v>2835</c:v>
                </c:pt>
                <c:pt idx="81">
                  <c:v>2870</c:v>
                </c:pt>
                <c:pt idx="82">
                  <c:v>2905</c:v>
                </c:pt>
                <c:pt idx="83">
                  <c:v>2940</c:v>
                </c:pt>
                <c:pt idx="84">
                  <c:v>2975</c:v>
                </c:pt>
                <c:pt idx="85">
                  <c:v>3010</c:v>
                </c:pt>
                <c:pt idx="86">
                  <c:v>3045</c:v>
                </c:pt>
                <c:pt idx="87">
                  <c:v>3080</c:v>
                </c:pt>
                <c:pt idx="88">
                  <c:v>3115</c:v>
                </c:pt>
                <c:pt idx="89">
                  <c:v>3150</c:v>
                </c:pt>
                <c:pt idx="90">
                  <c:v>3185</c:v>
                </c:pt>
                <c:pt idx="91">
                  <c:v>3220</c:v>
                </c:pt>
                <c:pt idx="92">
                  <c:v>3255</c:v>
                </c:pt>
                <c:pt idx="93">
                  <c:v>3290</c:v>
                </c:pt>
                <c:pt idx="94">
                  <c:v>3325</c:v>
                </c:pt>
                <c:pt idx="95">
                  <c:v>3360</c:v>
                </c:pt>
                <c:pt idx="96">
                  <c:v>3395</c:v>
                </c:pt>
                <c:pt idx="97">
                  <c:v>3430</c:v>
                </c:pt>
                <c:pt idx="98">
                  <c:v>3465</c:v>
                </c:pt>
                <c:pt idx="99">
                  <c:v>3500</c:v>
                </c:pt>
                <c:pt idx="100">
                  <c:v>3535</c:v>
                </c:pt>
                <c:pt idx="101">
                  <c:v>3570</c:v>
                </c:pt>
                <c:pt idx="102">
                  <c:v>3605</c:v>
                </c:pt>
                <c:pt idx="103">
                  <c:v>3640</c:v>
                </c:pt>
                <c:pt idx="104">
                  <c:v>3675</c:v>
                </c:pt>
                <c:pt idx="105">
                  <c:v>3710</c:v>
                </c:pt>
                <c:pt idx="106">
                  <c:v>3745</c:v>
                </c:pt>
                <c:pt idx="107">
                  <c:v>3780</c:v>
                </c:pt>
                <c:pt idx="108">
                  <c:v>3815</c:v>
                </c:pt>
                <c:pt idx="109">
                  <c:v>3850</c:v>
                </c:pt>
                <c:pt idx="110">
                  <c:v>3885</c:v>
                </c:pt>
                <c:pt idx="111">
                  <c:v>3920</c:v>
                </c:pt>
                <c:pt idx="112">
                  <c:v>3955</c:v>
                </c:pt>
                <c:pt idx="113">
                  <c:v>3990</c:v>
                </c:pt>
                <c:pt idx="114">
                  <c:v>4025</c:v>
                </c:pt>
                <c:pt idx="115">
                  <c:v>4060</c:v>
                </c:pt>
                <c:pt idx="116">
                  <c:v>4095</c:v>
                </c:pt>
                <c:pt idx="117">
                  <c:v>4130</c:v>
                </c:pt>
                <c:pt idx="118">
                  <c:v>4165</c:v>
                </c:pt>
                <c:pt idx="119">
                  <c:v>4200</c:v>
                </c:pt>
                <c:pt idx="120">
                  <c:v>4235</c:v>
                </c:pt>
                <c:pt idx="121">
                  <c:v>4270</c:v>
                </c:pt>
                <c:pt idx="122">
                  <c:v>4305</c:v>
                </c:pt>
                <c:pt idx="123">
                  <c:v>4340</c:v>
                </c:pt>
                <c:pt idx="124">
                  <c:v>4375</c:v>
                </c:pt>
                <c:pt idx="125">
                  <c:v>4410</c:v>
                </c:pt>
                <c:pt idx="126">
                  <c:v>4445</c:v>
                </c:pt>
                <c:pt idx="127">
                  <c:v>4480</c:v>
                </c:pt>
                <c:pt idx="128">
                  <c:v>4515</c:v>
                </c:pt>
                <c:pt idx="129">
                  <c:v>4550</c:v>
                </c:pt>
                <c:pt idx="130">
                  <c:v>4585</c:v>
                </c:pt>
                <c:pt idx="131">
                  <c:v>4620</c:v>
                </c:pt>
                <c:pt idx="132">
                  <c:v>4655</c:v>
                </c:pt>
                <c:pt idx="133">
                  <c:v>4690</c:v>
                </c:pt>
                <c:pt idx="134">
                  <c:v>4725</c:v>
                </c:pt>
                <c:pt idx="135">
                  <c:v>4760</c:v>
                </c:pt>
                <c:pt idx="136">
                  <c:v>4795</c:v>
                </c:pt>
                <c:pt idx="137">
                  <c:v>4830</c:v>
                </c:pt>
                <c:pt idx="138">
                  <c:v>4865</c:v>
                </c:pt>
                <c:pt idx="139">
                  <c:v>4900</c:v>
                </c:pt>
                <c:pt idx="140">
                  <c:v>4935</c:v>
                </c:pt>
                <c:pt idx="141">
                  <c:v>4970</c:v>
                </c:pt>
                <c:pt idx="142">
                  <c:v>5005</c:v>
                </c:pt>
                <c:pt idx="143">
                  <c:v>5040</c:v>
                </c:pt>
                <c:pt idx="144">
                  <c:v>5075</c:v>
                </c:pt>
                <c:pt idx="145">
                  <c:v>5110</c:v>
                </c:pt>
                <c:pt idx="146">
                  <c:v>5145</c:v>
                </c:pt>
                <c:pt idx="147">
                  <c:v>5180</c:v>
                </c:pt>
                <c:pt idx="148">
                  <c:v>5215</c:v>
                </c:pt>
                <c:pt idx="149">
                  <c:v>5250</c:v>
                </c:pt>
                <c:pt idx="150">
                  <c:v>5285</c:v>
                </c:pt>
                <c:pt idx="151">
                  <c:v>5320</c:v>
                </c:pt>
                <c:pt idx="152">
                  <c:v>5355</c:v>
                </c:pt>
                <c:pt idx="153">
                  <c:v>5390</c:v>
                </c:pt>
                <c:pt idx="154">
                  <c:v>5425</c:v>
                </c:pt>
                <c:pt idx="155">
                  <c:v>5460</c:v>
                </c:pt>
                <c:pt idx="156">
                  <c:v>5495</c:v>
                </c:pt>
                <c:pt idx="157">
                  <c:v>5530</c:v>
                </c:pt>
                <c:pt idx="158">
                  <c:v>5565</c:v>
                </c:pt>
                <c:pt idx="159">
                  <c:v>5600</c:v>
                </c:pt>
                <c:pt idx="160">
                  <c:v>5635</c:v>
                </c:pt>
                <c:pt idx="161">
                  <c:v>5670</c:v>
                </c:pt>
                <c:pt idx="162">
                  <c:v>5705</c:v>
                </c:pt>
                <c:pt idx="163">
                  <c:v>5740</c:v>
                </c:pt>
                <c:pt idx="164">
                  <c:v>5775</c:v>
                </c:pt>
                <c:pt idx="165">
                  <c:v>5810</c:v>
                </c:pt>
                <c:pt idx="166">
                  <c:v>5845</c:v>
                </c:pt>
                <c:pt idx="167">
                  <c:v>5880</c:v>
                </c:pt>
                <c:pt idx="168">
                  <c:v>5915</c:v>
                </c:pt>
                <c:pt idx="169">
                  <c:v>5950</c:v>
                </c:pt>
                <c:pt idx="170">
                  <c:v>5985</c:v>
                </c:pt>
                <c:pt idx="171">
                  <c:v>6020</c:v>
                </c:pt>
                <c:pt idx="172">
                  <c:v>6055</c:v>
                </c:pt>
                <c:pt idx="173">
                  <c:v>6090</c:v>
                </c:pt>
                <c:pt idx="174">
                  <c:v>6125</c:v>
                </c:pt>
                <c:pt idx="175">
                  <c:v>6160</c:v>
                </c:pt>
                <c:pt idx="176">
                  <c:v>6195</c:v>
                </c:pt>
                <c:pt idx="177">
                  <c:v>6230</c:v>
                </c:pt>
                <c:pt idx="178">
                  <c:v>6265</c:v>
                </c:pt>
                <c:pt idx="179">
                  <c:v>6300</c:v>
                </c:pt>
                <c:pt idx="180">
                  <c:v>6335</c:v>
                </c:pt>
                <c:pt idx="181">
                  <c:v>6370</c:v>
                </c:pt>
                <c:pt idx="182">
                  <c:v>6405</c:v>
                </c:pt>
                <c:pt idx="183">
                  <c:v>6440</c:v>
                </c:pt>
                <c:pt idx="184">
                  <c:v>6475</c:v>
                </c:pt>
                <c:pt idx="185">
                  <c:v>6510</c:v>
                </c:pt>
                <c:pt idx="186">
                  <c:v>6545</c:v>
                </c:pt>
                <c:pt idx="187">
                  <c:v>6580</c:v>
                </c:pt>
                <c:pt idx="188">
                  <c:v>6615</c:v>
                </c:pt>
                <c:pt idx="189">
                  <c:v>6650</c:v>
                </c:pt>
                <c:pt idx="190">
                  <c:v>6685</c:v>
                </c:pt>
                <c:pt idx="191">
                  <c:v>6720</c:v>
                </c:pt>
                <c:pt idx="192">
                  <c:v>6755</c:v>
                </c:pt>
                <c:pt idx="193">
                  <c:v>6790</c:v>
                </c:pt>
                <c:pt idx="194">
                  <c:v>6825</c:v>
                </c:pt>
                <c:pt idx="195">
                  <c:v>6860</c:v>
                </c:pt>
                <c:pt idx="196">
                  <c:v>6895</c:v>
                </c:pt>
                <c:pt idx="197">
                  <c:v>6930</c:v>
                </c:pt>
                <c:pt idx="198">
                  <c:v>6965</c:v>
                </c:pt>
                <c:pt idx="199">
                  <c:v>7000</c:v>
                </c:pt>
                <c:pt idx="200">
                  <c:v>7035</c:v>
                </c:pt>
                <c:pt idx="201">
                  <c:v>7070</c:v>
                </c:pt>
                <c:pt idx="202">
                  <c:v>7105</c:v>
                </c:pt>
                <c:pt idx="203">
                  <c:v>7140</c:v>
                </c:pt>
                <c:pt idx="204">
                  <c:v>7175</c:v>
                </c:pt>
                <c:pt idx="205">
                  <c:v>7210</c:v>
                </c:pt>
                <c:pt idx="206">
                  <c:v>7245</c:v>
                </c:pt>
                <c:pt idx="207">
                  <c:v>7280</c:v>
                </c:pt>
                <c:pt idx="208">
                  <c:v>7315</c:v>
                </c:pt>
                <c:pt idx="209">
                  <c:v>7350</c:v>
                </c:pt>
                <c:pt idx="210">
                  <c:v>7385</c:v>
                </c:pt>
                <c:pt idx="211">
                  <c:v>7420</c:v>
                </c:pt>
                <c:pt idx="212">
                  <c:v>7455</c:v>
                </c:pt>
                <c:pt idx="213">
                  <c:v>7490</c:v>
                </c:pt>
                <c:pt idx="214">
                  <c:v>7525</c:v>
                </c:pt>
                <c:pt idx="215">
                  <c:v>7560</c:v>
                </c:pt>
                <c:pt idx="216">
                  <c:v>7595</c:v>
                </c:pt>
                <c:pt idx="217">
                  <c:v>7630</c:v>
                </c:pt>
                <c:pt idx="218">
                  <c:v>7665</c:v>
                </c:pt>
                <c:pt idx="219">
                  <c:v>7700</c:v>
                </c:pt>
                <c:pt idx="220">
                  <c:v>7735</c:v>
                </c:pt>
                <c:pt idx="221">
                  <c:v>7770</c:v>
                </c:pt>
                <c:pt idx="222">
                  <c:v>7805</c:v>
                </c:pt>
                <c:pt idx="223">
                  <c:v>7840</c:v>
                </c:pt>
                <c:pt idx="224">
                  <c:v>7875</c:v>
                </c:pt>
                <c:pt idx="225">
                  <c:v>7910</c:v>
                </c:pt>
                <c:pt idx="226">
                  <c:v>7945</c:v>
                </c:pt>
                <c:pt idx="227">
                  <c:v>7980</c:v>
                </c:pt>
                <c:pt idx="228">
                  <c:v>8015</c:v>
                </c:pt>
                <c:pt idx="229">
                  <c:v>8050</c:v>
                </c:pt>
                <c:pt idx="230">
                  <c:v>8085</c:v>
                </c:pt>
                <c:pt idx="231">
                  <c:v>8120</c:v>
                </c:pt>
                <c:pt idx="232">
                  <c:v>8155</c:v>
                </c:pt>
                <c:pt idx="233">
                  <c:v>8190</c:v>
                </c:pt>
                <c:pt idx="234">
                  <c:v>8225</c:v>
                </c:pt>
                <c:pt idx="235">
                  <c:v>8260</c:v>
                </c:pt>
                <c:pt idx="236">
                  <c:v>8295</c:v>
                </c:pt>
                <c:pt idx="237">
                  <c:v>8330</c:v>
                </c:pt>
                <c:pt idx="238">
                  <c:v>8365</c:v>
                </c:pt>
                <c:pt idx="239">
                  <c:v>8400</c:v>
                </c:pt>
              </c:numCache>
            </c:numRef>
          </c:cat>
          <c:val>
            <c:numRef>
              <c:f>Hoja1!$D$2:$D$241</c:f>
              <c:numCache>
                <c:formatCode>General</c:formatCode>
                <c:ptCount val="240"/>
                <c:pt idx="0">
                  <c:v>0.34</c:v>
                </c:pt>
                <c:pt idx="1">
                  <c:v>-1.1399999999999999</c:v>
                </c:pt>
                <c:pt idx="2">
                  <c:v>-0.88</c:v>
                </c:pt>
                <c:pt idx="3">
                  <c:v>0.16</c:v>
                </c:pt>
                <c:pt idx="4">
                  <c:v>-0.55000000000000004</c:v>
                </c:pt>
                <c:pt idx="5">
                  <c:v>-0.13</c:v>
                </c:pt>
                <c:pt idx="6">
                  <c:v>0.42</c:v>
                </c:pt>
                <c:pt idx="7">
                  <c:v>0.09</c:v>
                </c:pt>
                <c:pt idx="8">
                  <c:v>0.31</c:v>
                </c:pt>
                <c:pt idx="9">
                  <c:v>0.4</c:v>
                </c:pt>
                <c:pt idx="10">
                  <c:v>-0.26</c:v>
                </c:pt>
                <c:pt idx="11">
                  <c:v>-0.67</c:v>
                </c:pt>
                <c:pt idx="12">
                  <c:v>1.67</c:v>
                </c:pt>
                <c:pt idx="13">
                  <c:v>-2.46</c:v>
                </c:pt>
                <c:pt idx="14">
                  <c:v>0.37</c:v>
                </c:pt>
                <c:pt idx="15">
                  <c:v>0.42</c:v>
                </c:pt>
                <c:pt idx="16">
                  <c:v>2.77</c:v>
                </c:pt>
                <c:pt idx="17">
                  <c:v>0.54</c:v>
                </c:pt>
                <c:pt idx="18">
                  <c:v>0.63</c:v>
                </c:pt>
                <c:pt idx="19">
                  <c:v>3.16</c:v>
                </c:pt>
                <c:pt idx="20">
                  <c:v>4.45</c:v>
                </c:pt>
                <c:pt idx="21">
                  <c:v>4.22</c:v>
                </c:pt>
                <c:pt idx="22">
                  <c:v>0.86</c:v>
                </c:pt>
                <c:pt idx="23">
                  <c:v>-11.72</c:v>
                </c:pt>
                <c:pt idx="24">
                  <c:v>-18.04</c:v>
                </c:pt>
                <c:pt idx="25">
                  <c:v>-10.68</c:v>
                </c:pt>
                <c:pt idx="26">
                  <c:v>-1.39</c:v>
                </c:pt>
                <c:pt idx="27">
                  <c:v>-4.47</c:v>
                </c:pt>
                <c:pt idx="28">
                  <c:v>-11.19</c:v>
                </c:pt>
                <c:pt idx="29">
                  <c:v>-5.34</c:v>
                </c:pt>
                <c:pt idx="30">
                  <c:v>7</c:v>
                </c:pt>
                <c:pt idx="31">
                  <c:v>9.27</c:v>
                </c:pt>
                <c:pt idx="32">
                  <c:v>3.13</c:v>
                </c:pt>
                <c:pt idx="33">
                  <c:v>0.06</c:v>
                </c:pt>
                <c:pt idx="34">
                  <c:v>0.08</c:v>
                </c:pt>
                <c:pt idx="35">
                  <c:v>0.35</c:v>
                </c:pt>
                <c:pt idx="36">
                  <c:v>-0.94</c:v>
                </c:pt>
                <c:pt idx="37">
                  <c:v>-14.87</c:v>
                </c:pt>
                <c:pt idx="38">
                  <c:v>-23.14</c:v>
                </c:pt>
                <c:pt idx="39">
                  <c:v>-18.88</c:v>
                </c:pt>
                <c:pt idx="40">
                  <c:v>-7.89</c:v>
                </c:pt>
                <c:pt idx="41">
                  <c:v>10.92</c:v>
                </c:pt>
                <c:pt idx="42">
                  <c:v>23.1</c:v>
                </c:pt>
                <c:pt idx="43">
                  <c:v>14.35</c:v>
                </c:pt>
                <c:pt idx="44">
                  <c:v>-1.4</c:v>
                </c:pt>
                <c:pt idx="45">
                  <c:v>6.35</c:v>
                </c:pt>
                <c:pt idx="46">
                  <c:v>7.06</c:v>
                </c:pt>
                <c:pt idx="47">
                  <c:v>-5.94</c:v>
                </c:pt>
                <c:pt idx="48">
                  <c:v>-8.81</c:v>
                </c:pt>
                <c:pt idx="49">
                  <c:v>-6.5</c:v>
                </c:pt>
                <c:pt idx="50">
                  <c:v>7.79</c:v>
                </c:pt>
                <c:pt idx="51">
                  <c:v>4.0199999999999996</c:v>
                </c:pt>
                <c:pt idx="52">
                  <c:v>9.36</c:v>
                </c:pt>
                <c:pt idx="53">
                  <c:v>21.94</c:v>
                </c:pt>
                <c:pt idx="54">
                  <c:v>1.62</c:v>
                </c:pt>
                <c:pt idx="55">
                  <c:v>-33.630000000000003</c:v>
                </c:pt>
                <c:pt idx="56">
                  <c:v>-21.49</c:v>
                </c:pt>
                <c:pt idx="57">
                  <c:v>7.61</c:v>
                </c:pt>
                <c:pt idx="58">
                  <c:v>2.86</c:v>
                </c:pt>
                <c:pt idx="59">
                  <c:v>-34.35</c:v>
                </c:pt>
                <c:pt idx="60">
                  <c:v>-17.940000000000001</c:v>
                </c:pt>
                <c:pt idx="61">
                  <c:v>21.58</c:v>
                </c:pt>
                <c:pt idx="62">
                  <c:v>25.64</c:v>
                </c:pt>
                <c:pt idx="63">
                  <c:v>3.53</c:v>
                </c:pt>
                <c:pt idx="64">
                  <c:v>-1.23</c:v>
                </c:pt>
                <c:pt idx="65">
                  <c:v>13.7</c:v>
                </c:pt>
                <c:pt idx="66">
                  <c:v>17.350000000000001</c:v>
                </c:pt>
                <c:pt idx="67">
                  <c:v>-11.75</c:v>
                </c:pt>
                <c:pt idx="68">
                  <c:v>-15.6</c:v>
                </c:pt>
                <c:pt idx="69">
                  <c:v>13.73</c:v>
                </c:pt>
                <c:pt idx="70">
                  <c:v>36.71</c:v>
                </c:pt>
                <c:pt idx="71">
                  <c:v>25.68</c:v>
                </c:pt>
                <c:pt idx="72">
                  <c:v>16.54</c:v>
                </c:pt>
                <c:pt idx="73">
                  <c:v>4.57</c:v>
                </c:pt>
                <c:pt idx="74">
                  <c:v>2.4300000000000002</c:v>
                </c:pt>
                <c:pt idx="75">
                  <c:v>-3.07</c:v>
                </c:pt>
                <c:pt idx="76">
                  <c:v>-6.49</c:v>
                </c:pt>
                <c:pt idx="77">
                  <c:v>-14.38</c:v>
                </c:pt>
                <c:pt idx="78">
                  <c:v>-6.76</c:v>
                </c:pt>
                <c:pt idx="79">
                  <c:v>3.1</c:v>
                </c:pt>
                <c:pt idx="80">
                  <c:v>-0.7</c:v>
                </c:pt>
                <c:pt idx="81">
                  <c:v>-8.5</c:v>
                </c:pt>
                <c:pt idx="82">
                  <c:v>-39.159999999999997</c:v>
                </c:pt>
                <c:pt idx="83">
                  <c:v>-28.88</c:v>
                </c:pt>
                <c:pt idx="84">
                  <c:v>-1.05</c:v>
                </c:pt>
                <c:pt idx="85">
                  <c:v>1.41</c:v>
                </c:pt>
                <c:pt idx="86">
                  <c:v>-29.31</c:v>
                </c:pt>
                <c:pt idx="87">
                  <c:v>-12.12</c:v>
                </c:pt>
                <c:pt idx="88">
                  <c:v>32.659999999999997</c:v>
                </c:pt>
                <c:pt idx="89">
                  <c:v>23.74</c:v>
                </c:pt>
                <c:pt idx="90">
                  <c:v>9.68</c:v>
                </c:pt>
                <c:pt idx="91">
                  <c:v>4.9000000000000004</c:v>
                </c:pt>
                <c:pt idx="92">
                  <c:v>16.03</c:v>
                </c:pt>
                <c:pt idx="93">
                  <c:v>-4.4400000000000004</c:v>
                </c:pt>
                <c:pt idx="94">
                  <c:v>-31.63</c:v>
                </c:pt>
                <c:pt idx="95">
                  <c:v>-8.61</c:v>
                </c:pt>
                <c:pt idx="96">
                  <c:v>27.21</c:v>
                </c:pt>
                <c:pt idx="97">
                  <c:v>27.97</c:v>
                </c:pt>
                <c:pt idx="98">
                  <c:v>18.96</c:v>
                </c:pt>
                <c:pt idx="99">
                  <c:v>-3.71</c:v>
                </c:pt>
                <c:pt idx="100">
                  <c:v>-20.12</c:v>
                </c:pt>
                <c:pt idx="101">
                  <c:v>-8.9</c:v>
                </c:pt>
                <c:pt idx="102">
                  <c:v>-1.95</c:v>
                </c:pt>
                <c:pt idx="103">
                  <c:v>-9.33</c:v>
                </c:pt>
                <c:pt idx="104">
                  <c:v>-10.84</c:v>
                </c:pt>
                <c:pt idx="105">
                  <c:v>-13.91</c:v>
                </c:pt>
                <c:pt idx="106">
                  <c:v>-6.1</c:v>
                </c:pt>
                <c:pt idx="107">
                  <c:v>-5.72</c:v>
                </c:pt>
                <c:pt idx="108">
                  <c:v>-25.94</c:v>
                </c:pt>
                <c:pt idx="109">
                  <c:v>-32.06</c:v>
                </c:pt>
                <c:pt idx="110">
                  <c:v>-9.1999999999999993</c:v>
                </c:pt>
                <c:pt idx="111">
                  <c:v>-0.56000000000000005</c:v>
                </c:pt>
                <c:pt idx="112">
                  <c:v>-13.22</c:v>
                </c:pt>
                <c:pt idx="113">
                  <c:v>-2.35</c:v>
                </c:pt>
                <c:pt idx="114">
                  <c:v>19.53</c:v>
                </c:pt>
                <c:pt idx="115">
                  <c:v>14.26</c:v>
                </c:pt>
                <c:pt idx="116">
                  <c:v>11.42</c:v>
                </c:pt>
                <c:pt idx="117">
                  <c:v>16.89</c:v>
                </c:pt>
                <c:pt idx="118">
                  <c:v>9.16</c:v>
                </c:pt>
                <c:pt idx="119">
                  <c:v>-11.6</c:v>
                </c:pt>
                <c:pt idx="120">
                  <c:v>-4.87</c:v>
                </c:pt>
                <c:pt idx="121">
                  <c:v>20.89</c:v>
                </c:pt>
                <c:pt idx="122">
                  <c:v>30.55</c:v>
                </c:pt>
                <c:pt idx="123">
                  <c:v>17.45</c:v>
                </c:pt>
                <c:pt idx="124">
                  <c:v>7.13</c:v>
                </c:pt>
                <c:pt idx="125">
                  <c:v>-12.46</c:v>
                </c:pt>
                <c:pt idx="126">
                  <c:v>-13.42</c:v>
                </c:pt>
                <c:pt idx="127">
                  <c:v>0.09</c:v>
                </c:pt>
                <c:pt idx="128">
                  <c:v>0.31</c:v>
                </c:pt>
                <c:pt idx="129">
                  <c:v>-9.26</c:v>
                </c:pt>
                <c:pt idx="130">
                  <c:v>-10.73</c:v>
                </c:pt>
                <c:pt idx="131">
                  <c:v>1.01</c:v>
                </c:pt>
                <c:pt idx="132">
                  <c:v>-3.52</c:v>
                </c:pt>
                <c:pt idx="133">
                  <c:v>-27.25</c:v>
                </c:pt>
                <c:pt idx="134">
                  <c:v>-29.71</c:v>
                </c:pt>
                <c:pt idx="135">
                  <c:v>-11.48</c:v>
                </c:pt>
                <c:pt idx="136">
                  <c:v>-2.73</c:v>
                </c:pt>
                <c:pt idx="137">
                  <c:v>-12.82</c:v>
                </c:pt>
                <c:pt idx="138">
                  <c:v>2.0499999999999998</c:v>
                </c:pt>
                <c:pt idx="139">
                  <c:v>32.630000000000003</c:v>
                </c:pt>
                <c:pt idx="140">
                  <c:v>26.86</c:v>
                </c:pt>
                <c:pt idx="141">
                  <c:v>16.45</c:v>
                </c:pt>
                <c:pt idx="142">
                  <c:v>13.16</c:v>
                </c:pt>
                <c:pt idx="143">
                  <c:v>16.64</c:v>
                </c:pt>
                <c:pt idx="144">
                  <c:v>1.68</c:v>
                </c:pt>
                <c:pt idx="145">
                  <c:v>-23.81</c:v>
                </c:pt>
                <c:pt idx="146">
                  <c:v>-12.36</c:v>
                </c:pt>
                <c:pt idx="147">
                  <c:v>32.43</c:v>
                </c:pt>
                <c:pt idx="148">
                  <c:v>25.88</c:v>
                </c:pt>
                <c:pt idx="149">
                  <c:v>18.190000000000001</c:v>
                </c:pt>
                <c:pt idx="150">
                  <c:v>-6.81</c:v>
                </c:pt>
                <c:pt idx="151">
                  <c:v>-25.05</c:v>
                </c:pt>
                <c:pt idx="152">
                  <c:v>-12.46</c:v>
                </c:pt>
                <c:pt idx="153">
                  <c:v>-3.74</c:v>
                </c:pt>
                <c:pt idx="154">
                  <c:v>-11.8</c:v>
                </c:pt>
                <c:pt idx="155">
                  <c:v>-10.3</c:v>
                </c:pt>
                <c:pt idx="156">
                  <c:v>1.71</c:v>
                </c:pt>
                <c:pt idx="157">
                  <c:v>0.84</c:v>
                </c:pt>
                <c:pt idx="158">
                  <c:v>-0.96</c:v>
                </c:pt>
                <c:pt idx="159">
                  <c:v>-17.8</c:v>
                </c:pt>
                <c:pt idx="160">
                  <c:v>-42.64</c:v>
                </c:pt>
                <c:pt idx="161">
                  <c:v>-17.600000000000001</c:v>
                </c:pt>
                <c:pt idx="162">
                  <c:v>1.77</c:v>
                </c:pt>
                <c:pt idx="163">
                  <c:v>-10.87</c:v>
                </c:pt>
                <c:pt idx="164">
                  <c:v>-23.04</c:v>
                </c:pt>
                <c:pt idx="165">
                  <c:v>9.09</c:v>
                </c:pt>
                <c:pt idx="166">
                  <c:v>37.880000000000003</c:v>
                </c:pt>
                <c:pt idx="167">
                  <c:v>27.18</c:v>
                </c:pt>
                <c:pt idx="168">
                  <c:v>20.399999999999999</c:v>
                </c:pt>
                <c:pt idx="169">
                  <c:v>23.61</c:v>
                </c:pt>
                <c:pt idx="170">
                  <c:v>29.65</c:v>
                </c:pt>
                <c:pt idx="171">
                  <c:v>34.549999999999997</c:v>
                </c:pt>
                <c:pt idx="172">
                  <c:v>22.69</c:v>
                </c:pt>
                <c:pt idx="173">
                  <c:v>0.64</c:v>
                </c:pt>
                <c:pt idx="174">
                  <c:v>-11.08</c:v>
                </c:pt>
                <c:pt idx="175">
                  <c:v>-2.38</c:v>
                </c:pt>
                <c:pt idx="176">
                  <c:v>13.01</c:v>
                </c:pt>
                <c:pt idx="177">
                  <c:v>12.77</c:v>
                </c:pt>
                <c:pt idx="178">
                  <c:v>7.73</c:v>
                </c:pt>
                <c:pt idx="179">
                  <c:v>-26.53</c:v>
                </c:pt>
                <c:pt idx="180">
                  <c:v>-37.49</c:v>
                </c:pt>
                <c:pt idx="181">
                  <c:v>-15.4</c:v>
                </c:pt>
                <c:pt idx="182">
                  <c:v>-16.260000000000002</c:v>
                </c:pt>
                <c:pt idx="183">
                  <c:v>-36.18</c:v>
                </c:pt>
                <c:pt idx="184">
                  <c:v>-29.37</c:v>
                </c:pt>
                <c:pt idx="185">
                  <c:v>-7.2</c:v>
                </c:pt>
                <c:pt idx="186">
                  <c:v>3.06</c:v>
                </c:pt>
                <c:pt idx="187">
                  <c:v>7.36</c:v>
                </c:pt>
                <c:pt idx="188">
                  <c:v>5.87</c:v>
                </c:pt>
                <c:pt idx="189">
                  <c:v>7.44</c:v>
                </c:pt>
                <c:pt idx="190">
                  <c:v>15.83</c:v>
                </c:pt>
                <c:pt idx="191">
                  <c:v>14.69</c:v>
                </c:pt>
                <c:pt idx="192">
                  <c:v>2.25</c:v>
                </c:pt>
                <c:pt idx="193">
                  <c:v>5.88</c:v>
                </c:pt>
                <c:pt idx="194">
                  <c:v>5.39</c:v>
                </c:pt>
                <c:pt idx="195">
                  <c:v>-2.46</c:v>
                </c:pt>
                <c:pt idx="196">
                  <c:v>-1.02</c:v>
                </c:pt>
                <c:pt idx="197">
                  <c:v>-2.94</c:v>
                </c:pt>
                <c:pt idx="198">
                  <c:v>-5.2</c:v>
                </c:pt>
                <c:pt idx="199">
                  <c:v>-5.54</c:v>
                </c:pt>
                <c:pt idx="200">
                  <c:v>-6.79</c:v>
                </c:pt>
                <c:pt idx="201">
                  <c:v>-9.16</c:v>
                </c:pt>
                <c:pt idx="202">
                  <c:v>-9.91</c:v>
                </c:pt>
                <c:pt idx="203">
                  <c:v>-7.78</c:v>
                </c:pt>
                <c:pt idx="204">
                  <c:v>-6.79</c:v>
                </c:pt>
                <c:pt idx="205">
                  <c:v>-6.38</c:v>
                </c:pt>
                <c:pt idx="206">
                  <c:v>-6.58</c:v>
                </c:pt>
                <c:pt idx="207">
                  <c:v>-4.59</c:v>
                </c:pt>
                <c:pt idx="208">
                  <c:v>-1.58</c:v>
                </c:pt>
                <c:pt idx="209">
                  <c:v>-1.39</c:v>
                </c:pt>
                <c:pt idx="210">
                  <c:v>-4.17</c:v>
                </c:pt>
                <c:pt idx="211">
                  <c:v>-0.93</c:v>
                </c:pt>
                <c:pt idx="212">
                  <c:v>-9.5399999999999991</c:v>
                </c:pt>
                <c:pt idx="213">
                  <c:v>-5.4</c:v>
                </c:pt>
                <c:pt idx="214">
                  <c:v>-0.27</c:v>
                </c:pt>
                <c:pt idx="215">
                  <c:v>-4.41</c:v>
                </c:pt>
                <c:pt idx="216">
                  <c:v>-12.03</c:v>
                </c:pt>
                <c:pt idx="217">
                  <c:v>40.96</c:v>
                </c:pt>
                <c:pt idx="218">
                  <c:v>90.17</c:v>
                </c:pt>
                <c:pt idx="219">
                  <c:v>-21.69</c:v>
                </c:pt>
                <c:pt idx="220">
                  <c:v>-44.55</c:v>
                </c:pt>
                <c:pt idx="221">
                  <c:v>399.13</c:v>
                </c:pt>
                <c:pt idx="222">
                  <c:v>108.95</c:v>
                </c:pt>
                <c:pt idx="223">
                  <c:v>-63.04</c:v>
                </c:pt>
                <c:pt idx="224">
                  <c:v>-17.940000000000001</c:v>
                </c:pt>
                <c:pt idx="225">
                  <c:v>10.75</c:v>
                </c:pt>
                <c:pt idx="226">
                  <c:v>4.29</c:v>
                </c:pt>
                <c:pt idx="227">
                  <c:v>-10.38</c:v>
                </c:pt>
                <c:pt idx="228">
                  <c:v>-5.39</c:v>
                </c:pt>
                <c:pt idx="229">
                  <c:v>-3.62</c:v>
                </c:pt>
                <c:pt idx="230">
                  <c:v>-5.95</c:v>
                </c:pt>
                <c:pt idx="231">
                  <c:v>-0.42</c:v>
                </c:pt>
                <c:pt idx="232">
                  <c:v>-3.11</c:v>
                </c:pt>
                <c:pt idx="233">
                  <c:v>-2.73</c:v>
                </c:pt>
                <c:pt idx="234">
                  <c:v>-2.2400000000000002</c:v>
                </c:pt>
                <c:pt idx="235">
                  <c:v>-1.43</c:v>
                </c:pt>
                <c:pt idx="236">
                  <c:v>0.22</c:v>
                </c:pt>
                <c:pt idx="237">
                  <c:v>1.79</c:v>
                </c:pt>
                <c:pt idx="238">
                  <c:v>2.2799999999999998</c:v>
                </c:pt>
                <c:pt idx="239">
                  <c:v>2.17</c:v>
                </c:pt>
              </c:numCache>
            </c:numRef>
          </c:val>
          <c:smooth val="0"/>
          <c:extLst>
            <c:ext xmlns:c16="http://schemas.microsoft.com/office/drawing/2014/chart" uri="{C3380CC4-5D6E-409C-BE32-E72D297353CC}">
              <c16:uniqueId val="{00000000-1B7A-46A0-98F7-BF751495CA89}"/>
            </c:ext>
          </c:extLst>
        </c:ser>
        <c:ser>
          <c:idx val="1"/>
          <c:order val="1"/>
          <c:tx>
            <c:strRef>
              <c:f>Hoja1!$E$1</c:f>
              <c:strCache>
                <c:ptCount val="1"/>
                <c:pt idx="0">
                  <c:v> gyroz</c:v>
                </c:pt>
              </c:strCache>
            </c:strRef>
          </c:tx>
          <c:spPr>
            <a:ln w="28575" cap="rnd">
              <a:solidFill>
                <a:schemeClr val="accent2"/>
              </a:solidFill>
              <a:round/>
            </a:ln>
            <a:effectLst/>
          </c:spPr>
          <c:marker>
            <c:symbol val="none"/>
          </c:marker>
          <c:cat>
            <c:numRef>
              <c:f>Hoja1!$B$2:$B$241</c:f>
              <c:numCache>
                <c:formatCode>General</c:formatCode>
                <c:ptCount val="240"/>
                <c:pt idx="0">
                  <c:v>35</c:v>
                </c:pt>
                <c:pt idx="1">
                  <c:v>70</c:v>
                </c:pt>
                <c:pt idx="2">
                  <c:v>105</c:v>
                </c:pt>
                <c:pt idx="3">
                  <c:v>140</c:v>
                </c:pt>
                <c:pt idx="4">
                  <c:v>175</c:v>
                </c:pt>
                <c:pt idx="5">
                  <c:v>210</c:v>
                </c:pt>
                <c:pt idx="6">
                  <c:v>245</c:v>
                </c:pt>
                <c:pt idx="7">
                  <c:v>280</c:v>
                </c:pt>
                <c:pt idx="8">
                  <c:v>315</c:v>
                </c:pt>
                <c:pt idx="9">
                  <c:v>350</c:v>
                </c:pt>
                <c:pt idx="10">
                  <c:v>385</c:v>
                </c:pt>
                <c:pt idx="11">
                  <c:v>420</c:v>
                </c:pt>
                <c:pt idx="12">
                  <c:v>455</c:v>
                </c:pt>
                <c:pt idx="13">
                  <c:v>490</c:v>
                </c:pt>
                <c:pt idx="14">
                  <c:v>525</c:v>
                </c:pt>
                <c:pt idx="15">
                  <c:v>560</c:v>
                </c:pt>
                <c:pt idx="16">
                  <c:v>595</c:v>
                </c:pt>
                <c:pt idx="17">
                  <c:v>630</c:v>
                </c:pt>
                <c:pt idx="18">
                  <c:v>665</c:v>
                </c:pt>
                <c:pt idx="19">
                  <c:v>700</c:v>
                </c:pt>
                <c:pt idx="20">
                  <c:v>735</c:v>
                </c:pt>
                <c:pt idx="21">
                  <c:v>770</c:v>
                </c:pt>
                <c:pt idx="22">
                  <c:v>805</c:v>
                </c:pt>
                <c:pt idx="23">
                  <c:v>840</c:v>
                </c:pt>
                <c:pt idx="24">
                  <c:v>875</c:v>
                </c:pt>
                <c:pt idx="25">
                  <c:v>910</c:v>
                </c:pt>
                <c:pt idx="26">
                  <c:v>945</c:v>
                </c:pt>
                <c:pt idx="27">
                  <c:v>980</c:v>
                </c:pt>
                <c:pt idx="28">
                  <c:v>1015</c:v>
                </c:pt>
                <c:pt idx="29">
                  <c:v>1050</c:v>
                </c:pt>
                <c:pt idx="30">
                  <c:v>1085</c:v>
                </c:pt>
                <c:pt idx="31">
                  <c:v>1120</c:v>
                </c:pt>
                <c:pt idx="32">
                  <c:v>1155</c:v>
                </c:pt>
                <c:pt idx="33">
                  <c:v>1190</c:v>
                </c:pt>
                <c:pt idx="34">
                  <c:v>1225</c:v>
                </c:pt>
                <c:pt idx="35">
                  <c:v>1260</c:v>
                </c:pt>
                <c:pt idx="36">
                  <c:v>1295</c:v>
                </c:pt>
                <c:pt idx="37">
                  <c:v>1330</c:v>
                </c:pt>
                <c:pt idx="38">
                  <c:v>1365</c:v>
                </c:pt>
                <c:pt idx="39">
                  <c:v>1400</c:v>
                </c:pt>
                <c:pt idx="40">
                  <c:v>1435</c:v>
                </c:pt>
                <c:pt idx="41">
                  <c:v>1470</c:v>
                </c:pt>
                <c:pt idx="42">
                  <c:v>1505</c:v>
                </c:pt>
                <c:pt idx="43">
                  <c:v>1540</c:v>
                </c:pt>
                <c:pt idx="44">
                  <c:v>1575</c:v>
                </c:pt>
                <c:pt idx="45">
                  <c:v>1610</c:v>
                </c:pt>
                <c:pt idx="46">
                  <c:v>1645</c:v>
                </c:pt>
                <c:pt idx="47">
                  <c:v>1680</c:v>
                </c:pt>
                <c:pt idx="48">
                  <c:v>1715</c:v>
                </c:pt>
                <c:pt idx="49">
                  <c:v>1750</c:v>
                </c:pt>
                <c:pt idx="50">
                  <c:v>1785</c:v>
                </c:pt>
                <c:pt idx="51">
                  <c:v>1820</c:v>
                </c:pt>
                <c:pt idx="52">
                  <c:v>1855</c:v>
                </c:pt>
                <c:pt idx="53">
                  <c:v>1890</c:v>
                </c:pt>
                <c:pt idx="54">
                  <c:v>1925</c:v>
                </c:pt>
                <c:pt idx="55">
                  <c:v>1960</c:v>
                </c:pt>
                <c:pt idx="56">
                  <c:v>1995</c:v>
                </c:pt>
                <c:pt idx="57">
                  <c:v>2030</c:v>
                </c:pt>
                <c:pt idx="58">
                  <c:v>2065</c:v>
                </c:pt>
                <c:pt idx="59">
                  <c:v>2100</c:v>
                </c:pt>
                <c:pt idx="60">
                  <c:v>2135</c:v>
                </c:pt>
                <c:pt idx="61">
                  <c:v>2170</c:v>
                </c:pt>
                <c:pt idx="62">
                  <c:v>2205</c:v>
                </c:pt>
                <c:pt idx="63">
                  <c:v>2240</c:v>
                </c:pt>
                <c:pt idx="64">
                  <c:v>2275</c:v>
                </c:pt>
                <c:pt idx="65">
                  <c:v>2310</c:v>
                </c:pt>
                <c:pt idx="66">
                  <c:v>2345</c:v>
                </c:pt>
                <c:pt idx="67">
                  <c:v>2380</c:v>
                </c:pt>
                <c:pt idx="68">
                  <c:v>2415</c:v>
                </c:pt>
                <c:pt idx="69">
                  <c:v>2450</c:v>
                </c:pt>
                <c:pt idx="70">
                  <c:v>2485</c:v>
                </c:pt>
                <c:pt idx="71">
                  <c:v>2520</c:v>
                </c:pt>
                <c:pt idx="72">
                  <c:v>2555</c:v>
                </c:pt>
                <c:pt idx="73">
                  <c:v>2590</c:v>
                </c:pt>
                <c:pt idx="74">
                  <c:v>2625</c:v>
                </c:pt>
                <c:pt idx="75">
                  <c:v>2660</c:v>
                </c:pt>
                <c:pt idx="76">
                  <c:v>2695</c:v>
                </c:pt>
                <c:pt idx="77">
                  <c:v>2730</c:v>
                </c:pt>
                <c:pt idx="78">
                  <c:v>2765</c:v>
                </c:pt>
                <c:pt idx="79">
                  <c:v>2800</c:v>
                </c:pt>
                <c:pt idx="80">
                  <c:v>2835</c:v>
                </c:pt>
                <c:pt idx="81">
                  <c:v>2870</c:v>
                </c:pt>
                <c:pt idx="82">
                  <c:v>2905</c:v>
                </c:pt>
                <c:pt idx="83">
                  <c:v>2940</c:v>
                </c:pt>
                <c:pt idx="84">
                  <c:v>2975</c:v>
                </c:pt>
                <c:pt idx="85">
                  <c:v>3010</c:v>
                </c:pt>
                <c:pt idx="86">
                  <c:v>3045</c:v>
                </c:pt>
                <c:pt idx="87">
                  <c:v>3080</c:v>
                </c:pt>
                <c:pt idx="88">
                  <c:v>3115</c:v>
                </c:pt>
                <c:pt idx="89">
                  <c:v>3150</c:v>
                </c:pt>
                <c:pt idx="90">
                  <c:v>3185</c:v>
                </c:pt>
                <c:pt idx="91">
                  <c:v>3220</c:v>
                </c:pt>
                <c:pt idx="92">
                  <c:v>3255</c:v>
                </c:pt>
                <c:pt idx="93">
                  <c:v>3290</c:v>
                </c:pt>
                <c:pt idx="94">
                  <c:v>3325</c:v>
                </c:pt>
                <c:pt idx="95">
                  <c:v>3360</c:v>
                </c:pt>
                <c:pt idx="96">
                  <c:v>3395</c:v>
                </c:pt>
                <c:pt idx="97">
                  <c:v>3430</c:v>
                </c:pt>
                <c:pt idx="98">
                  <c:v>3465</c:v>
                </c:pt>
                <c:pt idx="99">
                  <c:v>3500</c:v>
                </c:pt>
                <c:pt idx="100">
                  <c:v>3535</c:v>
                </c:pt>
                <c:pt idx="101">
                  <c:v>3570</c:v>
                </c:pt>
                <c:pt idx="102">
                  <c:v>3605</c:v>
                </c:pt>
                <c:pt idx="103">
                  <c:v>3640</c:v>
                </c:pt>
                <c:pt idx="104">
                  <c:v>3675</c:v>
                </c:pt>
                <c:pt idx="105">
                  <c:v>3710</c:v>
                </c:pt>
                <c:pt idx="106">
                  <c:v>3745</c:v>
                </c:pt>
                <c:pt idx="107">
                  <c:v>3780</c:v>
                </c:pt>
                <c:pt idx="108">
                  <c:v>3815</c:v>
                </c:pt>
                <c:pt idx="109">
                  <c:v>3850</c:v>
                </c:pt>
                <c:pt idx="110">
                  <c:v>3885</c:v>
                </c:pt>
                <c:pt idx="111">
                  <c:v>3920</c:v>
                </c:pt>
                <c:pt idx="112">
                  <c:v>3955</c:v>
                </c:pt>
                <c:pt idx="113">
                  <c:v>3990</c:v>
                </c:pt>
                <c:pt idx="114">
                  <c:v>4025</c:v>
                </c:pt>
                <c:pt idx="115">
                  <c:v>4060</c:v>
                </c:pt>
                <c:pt idx="116">
                  <c:v>4095</c:v>
                </c:pt>
                <c:pt idx="117">
                  <c:v>4130</c:v>
                </c:pt>
                <c:pt idx="118">
                  <c:v>4165</c:v>
                </c:pt>
                <c:pt idx="119">
                  <c:v>4200</c:v>
                </c:pt>
                <c:pt idx="120">
                  <c:v>4235</c:v>
                </c:pt>
                <c:pt idx="121">
                  <c:v>4270</c:v>
                </c:pt>
                <c:pt idx="122">
                  <c:v>4305</c:v>
                </c:pt>
                <c:pt idx="123">
                  <c:v>4340</c:v>
                </c:pt>
                <c:pt idx="124">
                  <c:v>4375</c:v>
                </c:pt>
                <c:pt idx="125">
                  <c:v>4410</c:v>
                </c:pt>
                <c:pt idx="126">
                  <c:v>4445</c:v>
                </c:pt>
                <c:pt idx="127">
                  <c:v>4480</c:v>
                </c:pt>
                <c:pt idx="128">
                  <c:v>4515</c:v>
                </c:pt>
                <c:pt idx="129">
                  <c:v>4550</c:v>
                </c:pt>
                <c:pt idx="130">
                  <c:v>4585</c:v>
                </c:pt>
                <c:pt idx="131">
                  <c:v>4620</c:v>
                </c:pt>
                <c:pt idx="132">
                  <c:v>4655</c:v>
                </c:pt>
                <c:pt idx="133">
                  <c:v>4690</c:v>
                </c:pt>
                <c:pt idx="134">
                  <c:v>4725</c:v>
                </c:pt>
                <c:pt idx="135">
                  <c:v>4760</c:v>
                </c:pt>
                <c:pt idx="136">
                  <c:v>4795</c:v>
                </c:pt>
                <c:pt idx="137">
                  <c:v>4830</c:v>
                </c:pt>
                <c:pt idx="138">
                  <c:v>4865</c:v>
                </c:pt>
                <c:pt idx="139">
                  <c:v>4900</c:v>
                </c:pt>
                <c:pt idx="140">
                  <c:v>4935</c:v>
                </c:pt>
                <c:pt idx="141">
                  <c:v>4970</c:v>
                </c:pt>
                <c:pt idx="142">
                  <c:v>5005</c:v>
                </c:pt>
                <c:pt idx="143">
                  <c:v>5040</c:v>
                </c:pt>
                <c:pt idx="144">
                  <c:v>5075</c:v>
                </c:pt>
                <c:pt idx="145">
                  <c:v>5110</c:v>
                </c:pt>
                <c:pt idx="146">
                  <c:v>5145</c:v>
                </c:pt>
                <c:pt idx="147">
                  <c:v>5180</c:v>
                </c:pt>
                <c:pt idx="148">
                  <c:v>5215</c:v>
                </c:pt>
                <c:pt idx="149">
                  <c:v>5250</c:v>
                </c:pt>
                <c:pt idx="150">
                  <c:v>5285</c:v>
                </c:pt>
                <c:pt idx="151">
                  <c:v>5320</c:v>
                </c:pt>
                <c:pt idx="152">
                  <c:v>5355</c:v>
                </c:pt>
                <c:pt idx="153">
                  <c:v>5390</c:v>
                </c:pt>
                <c:pt idx="154">
                  <c:v>5425</c:v>
                </c:pt>
                <c:pt idx="155">
                  <c:v>5460</c:v>
                </c:pt>
                <c:pt idx="156">
                  <c:v>5495</c:v>
                </c:pt>
                <c:pt idx="157">
                  <c:v>5530</c:v>
                </c:pt>
                <c:pt idx="158">
                  <c:v>5565</c:v>
                </c:pt>
                <c:pt idx="159">
                  <c:v>5600</c:v>
                </c:pt>
                <c:pt idx="160">
                  <c:v>5635</c:v>
                </c:pt>
                <c:pt idx="161">
                  <c:v>5670</c:v>
                </c:pt>
                <c:pt idx="162">
                  <c:v>5705</c:v>
                </c:pt>
                <c:pt idx="163">
                  <c:v>5740</c:v>
                </c:pt>
                <c:pt idx="164">
                  <c:v>5775</c:v>
                </c:pt>
                <c:pt idx="165">
                  <c:v>5810</c:v>
                </c:pt>
                <c:pt idx="166">
                  <c:v>5845</c:v>
                </c:pt>
                <c:pt idx="167">
                  <c:v>5880</c:v>
                </c:pt>
                <c:pt idx="168">
                  <c:v>5915</c:v>
                </c:pt>
                <c:pt idx="169">
                  <c:v>5950</c:v>
                </c:pt>
                <c:pt idx="170">
                  <c:v>5985</c:v>
                </c:pt>
                <c:pt idx="171">
                  <c:v>6020</c:v>
                </c:pt>
                <c:pt idx="172">
                  <c:v>6055</c:v>
                </c:pt>
                <c:pt idx="173">
                  <c:v>6090</c:v>
                </c:pt>
                <c:pt idx="174">
                  <c:v>6125</c:v>
                </c:pt>
                <c:pt idx="175">
                  <c:v>6160</c:v>
                </c:pt>
                <c:pt idx="176">
                  <c:v>6195</c:v>
                </c:pt>
                <c:pt idx="177">
                  <c:v>6230</c:v>
                </c:pt>
                <c:pt idx="178">
                  <c:v>6265</c:v>
                </c:pt>
                <c:pt idx="179">
                  <c:v>6300</c:v>
                </c:pt>
                <c:pt idx="180">
                  <c:v>6335</c:v>
                </c:pt>
                <c:pt idx="181">
                  <c:v>6370</c:v>
                </c:pt>
                <c:pt idx="182">
                  <c:v>6405</c:v>
                </c:pt>
                <c:pt idx="183">
                  <c:v>6440</c:v>
                </c:pt>
                <c:pt idx="184">
                  <c:v>6475</c:v>
                </c:pt>
                <c:pt idx="185">
                  <c:v>6510</c:v>
                </c:pt>
                <c:pt idx="186">
                  <c:v>6545</c:v>
                </c:pt>
                <c:pt idx="187">
                  <c:v>6580</c:v>
                </c:pt>
                <c:pt idx="188">
                  <c:v>6615</c:v>
                </c:pt>
                <c:pt idx="189">
                  <c:v>6650</c:v>
                </c:pt>
                <c:pt idx="190">
                  <c:v>6685</c:v>
                </c:pt>
                <c:pt idx="191">
                  <c:v>6720</c:v>
                </c:pt>
                <c:pt idx="192">
                  <c:v>6755</c:v>
                </c:pt>
                <c:pt idx="193">
                  <c:v>6790</c:v>
                </c:pt>
                <c:pt idx="194">
                  <c:v>6825</c:v>
                </c:pt>
                <c:pt idx="195">
                  <c:v>6860</c:v>
                </c:pt>
                <c:pt idx="196">
                  <c:v>6895</c:v>
                </c:pt>
                <c:pt idx="197">
                  <c:v>6930</c:v>
                </c:pt>
                <c:pt idx="198">
                  <c:v>6965</c:v>
                </c:pt>
                <c:pt idx="199">
                  <c:v>7000</c:v>
                </c:pt>
                <c:pt idx="200">
                  <c:v>7035</c:v>
                </c:pt>
                <c:pt idx="201">
                  <c:v>7070</c:v>
                </c:pt>
                <c:pt idx="202">
                  <c:v>7105</c:v>
                </c:pt>
                <c:pt idx="203">
                  <c:v>7140</c:v>
                </c:pt>
                <c:pt idx="204">
                  <c:v>7175</c:v>
                </c:pt>
                <c:pt idx="205">
                  <c:v>7210</c:v>
                </c:pt>
                <c:pt idx="206">
                  <c:v>7245</c:v>
                </c:pt>
                <c:pt idx="207">
                  <c:v>7280</c:v>
                </c:pt>
                <c:pt idx="208">
                  <c:v>7315</c:v>
                </c:pt>
                <c:pt idx="209">
                  <c:v>7350</c:v>
                </c:pt>
                <c:pt idx="210">
                  <c:v>7385</c:v>
                </c:pt>
                <c:pt idx="211">
                  <c:v>7420</c:v>
                </c:pt>
                <c:pt idx="212">
                  <c:v>7455</c:v>
                </c:pt>
                <c:pt idx="213">
                  <c:v>7490</c:v>
                </c:pt>
                <c:pt idx="214">
                  <c:v>7525</c:v>
                </c:pt>
                <c:pt idx="215">
                  <c:v>7560</c:v>
                </c:pt>
                <c:pt idx="216">
                  <c:v>7595</c:v>
                </c:pt>
                <c:pt idx="217">
                  <c:v>7630</c:v>
                </c:pt>
                <c:pt idx="218">
                  <c:v>7665</c:v>
                </c:pt>
                <c:pt idx="219">
                  <c:v>7700</c:v>
                </c:pt>
                <c:pt idx="220">
                  <c:v>7735</c:v>
                </c:pt>
                <c:pt idx="221">
                  <c:v>7770</c:v>
                </c:pt>
                <c:pt idx="222">
                  <c:v>7805</c:v>
                </c:pt>
                <c:pt idx="223">
                  <c:v>7840</c:v>
                </c:pt>
                <c:pt idx="224">
                  <c:v>7875</c:v>
                </c:pt>
                <c:pt idx="225">
                  <c:v>7910</c:v>
                </c:pt>
                <c:pt idx="226">
                  <c:v>7945</c:v>
                </c:pt>
                <c:pt idx="227">
                  <c:v>7980</c:v>
                </c:pt>
                <c:pt idx="228">
                  <c:v>8015</c:v>
                </c:pt>
                <c:pt idx="229">
                  <c:v>8050</c:v>
                </c:pt>
                <c:pt idx="230">
                  <c:v>8085</c:v>
                </c:pt>
                <c:pt idx="231">
                  <c:v>8120</c:v>
                </c:pt>
                <c:pt idx="232">
                  <c:v>8155</c:v>
                </c:pt>
                <c:pt idx="233">
                  <c:v>8190</c:v>
                </c:pt>
                <c:pt idx="234">
                  <c:v>8225</c:v>
                </c:pt>
                <c:pt idx="235">
                  <c:v>8260</c:v>
                </c:pt>
                <c:pt idx="236">
                  <c:v>8295</c:v>
                </c:pt>
                <c:pt idx="237">
                  <c:v>8330</c:v>
                </c:pt>
                <c:pt idx="238">
                  <c:v>8365</c:v>
                </c:pt>
                <c:pt idx="239">
                  <c:v>8400</c:v>
                </c:pt>
              </c:numCache>
            </c:numRef>
          </c:cat>
          <c:val>
            <c:numRef>
              <c:f>Hoja1!$E$2:$E$241</c:f>
              <c:numCache>
                <c:formatCode>General</c:formatCode>
                <c:ptCount val="240"/>
                <c:pt idx="0">
                  <c:v>1.79</c:v>
                </c:pt>
                <c:pt idx="1">
                  <c:v>1.39</c:v>
                </c:pt>
                <c:pt idx="2">
                  <c:v>1.24</c:v>
                </c:pt>
                <c:pt idx="3">
                  <c:v>0.98</c:v>
                </c:pt>
                <c:pt idx="4">
                  <c:v>0.69</c:v>
                </c:pt>
                <c:pt idx="5">
                  <c:v>0.98</c:v>
                </c:pt>
                <c:pt idx="6">
                  <c:v>1.85</c:v>
                </c:pt>
                <c:pt idx="7">
                  <c:v>2.11</c:v>
                </c:pt>
                <c:pt idx="8">
                  <c:v>2.34</c:v>
                </c:pt>
                <c:pt idx="9">
                  <c:v>2.37</c:v>
                </c:pt>
                <c:pt idx="10">
                  <c:v>2.5499999999999998</c:v>
                </c:pt>
                <c:pt idx="11">
                  <c:v>2.59</c:v>
                </c:pt>
                <c:pt idx="12">
                  <c:v>2.11</c:v>
                </c:pt>
                <c:pt idx="13">
                  <c:v>2.5499999999999998</c:v>
                </c:pt>
                <c:pt idx="14">
                  <c:v>4.7300000000000004</c:v>
                </c:pt>
                <c:pt idx="15">
                  <c:v>5.53</c:v>
                </c:pt>
                <c:pt idx="16">
                  <c:v>5.94</c:v>
                </c:pt>
                <c:pt idx="17">
                  <c:v>6.18</c:v>
                </c:pt>
                <c:pt idx="18">
                  <c:v>7.31</c:v>
                </c:pt>
                <c:pt idx="19">
                  <c:v>5.97</c:v>
                </c:pt>
                <c:pt idx="20">
                  <c:v>3.33</c:v>
                </c:pt>
                <c:pt idx="21">
                  <c:v>3.65</c:v>
                </c:pt>
                <c:pt idx="22">
                  <c:v>3.4</c:v>
                </c:pt>
                <c:pt idx="23">
                  <c:v>-0.46</c:v>
                </c:pt>
                <c:pt idx="24">
                  <c:v>-6.14</c:v>
                </c:pt>
                <c:pt idx="25">
                  <c:v>-8.61</c:v>
                </c:pt>
                <c:pt idx="26">
                  <c:v>-3.8</c:v>
                </c:pt>
                <c:pt idx="27">
                  <c:v>-0.41</c:v>
                </c:pt>
                <c:pt idx="28">
                  <c:v>-1.68</c:v>
                </c:pt>
                <c:pt idx="29">
                  <c:v>-0.73</c:v>
                </c:pt>
                <c:pt idx="30">
                  <c:v>2.64</c:v>
                </c:pt>
                <c:pt idx="31">
                  <c:v>5.48</c:v>
                </c:pt>
                <c:pt idx="32">
                  <c:v>7.02</c:v>
                </c:pt>
                <c:pt idx="33">
                  <c:v>7.4</c:v>
                </c:pt>
                <c:pt idx="34">
                  <c:v>7.88</c:v>
                </c:pt>
                <c:pt idx="35">
                  <c:v>8.3800000000000008</c:v>
                </c:pt>
                <c:pt idx="36">
                  <c:v>4.3</c:v>
                </c:pt>
                <c:pt idx="37">
                  <c:v>-5.51</c:v>
                </c:pt>
                <c:pt idx="38">
                  <c:v>-11.71</c:v>
                </c:pt>
                <c:pt idx="39">
                  <c:v>-11.88</c:v>
                </c:pt>
                <c:pt idx="40">
                  <c:v>-4.28</c:v>
                </c:pt>
                <c:pt idx="41">
                  <c:v>10.87</c:v>
                </c:pt>
                <c:pt idx="42">
                  <c:v>18.03</c:v>
                </c:pt>
                <c:pt idx="43">
                  <c:v>11.17</c:v>
                </c:pt>
                <c:pt idx="44">
                  <c:v>8.52</c:v>
                </c:pt>
                <c:pt idx="45">
                  <c:v>7.76</c:v>
                </c:pt>
                <c:pt idx="46">
                  <c:v>0</c:v>
                </c:pt>
                <c:pt idx="47">
                  <c:v>-4.58</c:v>
                </c:pt>
                <c:pt idx="48">
                  <c:v>-4.0599999999999996</c:v>
                </c:pt>
                <c:pt idx="49">
                  <c:v>-2.96</c:v>
                </c:pt>
                <c:pt idx="50">
                  <c:v>4.5199999999999996</c:v>
                </c:pt>
                <c:pt idx="51">
                  <c:v>-0.63</c:v>
                </c:pt>
                <c:pt idx="52">
                  <c:v>6.99</c:v>
                </c:pt>
                <c:pt idx="53">
                  <c:v>15.33</c:v>
                </c:pt>
                <c:pt idx="54">
                  <c:v>11.46</c:v>
                </c:pt>
                <c:pt idx="55">
                  <c:v>-3.34</c:v>
                </c:pt>
                <c:pt idx="56">
                  <c:v>-16.84</c:v>
                </c:pt>
                <c:pt idx="57">
                  <c:v>-9.65</c:v>
                </c:pt>
                <c:pt idx="58">
                  <c:v>1.74</c:v>
                </c:pt>
                <c:pt idx="59">
                  <c:v>3.04</c:v>
                </c:pt>
                <c:pt idx="60">
                  <c:v>3.95</c:v>
                </c:pt>
                <c:pt idx="61">
                  <c:v>10.69</c:v>
                </c:pt>
                <c:pt idx="62">
                  <c:v>15.25</c:v>
                </c:pt>
                <c:pt idx="63">
                  <c:v>8.0500000000000007</c:v>
                </c:pt>
                <c:pt idx="64">
                  <c:v>2.73</c:v>
                </c:pt>
                <c:pt idx="65">
                  <c:v>4.1399999999999997</c:v>
                </c:pt>
                <c:pt idx="66">
                  <c:v>-2.98</c:v>
                </c:pt>
                <c:pt idx="67">
                  <c:v>-3.18</c:v>
                </c:pt>
                <c:pt idx="68">
                  <c:v>10.18</c:v>
                </c:pt>
                <c:pt idx="69">
                  <c:v>23.46</c:v>
                </c:pt>
                <c:pt idx="70">
                  <c:v>23.51</c:v>
                </c:pt>
                <c:pt idx="71">
                  <c:v>13.54</c:v>
                </c:pt>
                <c:pt idx="72">
                  <c:v>24.88</c:v>
                </c:pt>
                <c:pt idx="73">
                  <c:v>9.8000000000000007</c:v>
                </c:pt>
                <c:pt idx="74">
                  <c:v>-7.33</c:v>
                </c:pt>
                <c:pt idx="75">
                  <c:v>-9.7100000000000009</c:v>
                </c:pt>
                <c:pt idx="76">
                  <c:v>-5.71</c:v>
                </c:pt>
                <c:pt idx="77">
                  <c:v>-7.66</c:v>
                </c:pt>
                <c:pt idx="78">
                  <c:v>-6.38</c:v>
                </c:pt>
                <c:pt idx="79">
                  <c:v>-5.47</c:v>
                </c:pt>
                <c:pt idx="80">
                  <c:v>0.5</c:v>
                </c:pt>
                <c:pt idx="81">
                  <c:v>7.24</c:v>
                </c:pt>
                <c:pt idx="82">
                  <c:v>-3.53</c:v>
                </c:pt>
                <c:pt idx="83">
                  <c:v>-22.44</c:v>
                </c:pt>
                <c:pt idx="84">
                  <c:v>-16.690000000000001</c:v>
                </c:pt>
                <c:pt idx="85">
                  <c:v>3.19</c:v>
                </c:pt>
                <c:pt idx="86">
                  <c:v>7.45</c:v>
                </c:pt>
                <c:pt idx="87">
                  <c:v>2.93</c:v>
                </c:pt>
                <c:pt idx="88">
                  <c:v>6.67</c:v>
                </c:pt>
                <c:pt idx="89">
                  <c:v>12.32</c:v>
                </c:pt>
                <c:pt idx="90">
                  <c:v>9.59</c:v>
                </c:pt>
                <c:pt idx="91">
                  <c:v>6.05</c:v>
                </c:pt>
                <c:pt idx="92">
                  <c:v>7.21</c:v>
                </c:pt>
                <c:pt idx="93">
                  <c:v>0.69</c:v>
                </c:pt>
                <c:pt idx="94">
                  <c:v>10.99</c:v>
                </c:pt>
                <c:pt idx="95">
                  <c:v>21.56</c:v>
                </c:pt>
                <c:pt idx="96">
                  <c:v>15.25</c:v>
                </c:pt>
                <c:pt idx="97">
                  <c:v>3.94</c:v>
                </c:pt>
                <c:pt idx="98">
                  <c:v>19.95</c:v>
                </c:pt>
                <c:pt idx="99">
                  <c:v>6.3</c:v>
                </c:pt>
                <c:pt idx="100">
                  <c:v>-10.76</c:v>
                </c:pt>
                <c:pt idx="101">
                  <c:v>-10.47</c:v>
                </c:pt>
                <c:pt idx="102">
                  <c:v>-5.83</c:v>
                </c:pt>
                <c:pt idx="103">
                  <c:v>-5.19</c:v>
                </c:pt>
                <c:pt idx="104">
                  <c:v>-9.6</c:v>
                </c:pt>
                <c:pt idx="105">
                  <c:v>-27.45</c:v>
                </c:pt>
                <c:pt idx="106">
                  <c:v>-14.95</c:v>
                </c:pt>
                <c:pt idx="107">
                  <c:v>2.92</c:v>
                </c:pt>
                <c:pt idx="108">
                  <c:v>-3.6</c:v>
                </c:pt>
                <c:pt idx="109">
                  <c:v>-14.89</c:v>
                </c:pt>
                <c:pt idx="110">
                  <c:v>-11.07</c:v>
                </c:pt>
                <c:pt idx="111">
                  <c:v>4.78</c:v>
                </c:pt>
                <c:pt idx="112">
                  <c:v>7.28</c:v>
                </c:pt>
                <c:pt idx="113">
                  <c:v>7.36</c:v>
                </c:pt>
                <c:pt idx="114">
                  <c:v>6.87</c:v>
                </c:pt>
                <c:pt idx="115">
                  <c:v>12.24</c:v>
                </c:pt>
                <c:pt idx="116">
                  <c:v>13.53</c:v>
                </c:pt>
                <c:pt idx="117">
                  <c:v>12.78</c:v>
                </c:pt>
                <c:pt idx="118">
                  <c:v>1.66</c:v>
                </c:pt>
                <c:pt idx="119">
                  <c:v>9.0500000000000007</c:v>
                </c:pt>
                <c:pt idx="120">
                  <c:v>27.07</c:v>
                </c:pt>
                <c:pt idx="121">
                  <c:v>29.14</c:v>
                </c:pt>
                <c:pt idx="122">
                  <c:v>11.02</c:v>
                </c:pt>
                <c:pt idx="123">
                  <c:v>16.23</c:v>
                </c:pt>
                <c:pt idx="124">
                  <c:v>10.26</c:v>
                </c:pt>
                <c:pt idx="125">
                  <c:v>-10.35</c:v>
                </c:pt>
                <c:pt idx="126">
                  <c:v>-17.07</c:v>
                </c:pt>
                <c:pt idx="127">
                  <c:v>-8.4700000000000006</c:v>
                </c:pt>
                <c:pt idx="128">
                  <c:v>-3.86</c:v>
                </c:pt>
                <c:pt idx="129">
                  <c:v>-6.05</c:v>
                </c:pt>
                <c:pt idx="130">
                  <c:v>-15.12</c:v>
                </c:pt>
                <c:pt idx="131">
                  <c:v>-13.05</c:v>
                </c:pt>
                <c:pt idx="132">
                  <c:v>1.1000000000000001</c:v>
                </c:pt>
                <c:pt idx="133">
                  <c:v>-6.67</c:v>
                </c:pt>
                <c:pt idx="134">
                  <c:v>-19.649999999999999</c:v>
                </c:pt>
                <c:pt idx="135">
                  <c:v>-13.41</c:v>
                </c:pt>
                <c:pt idx="136">
                  <c:v>0.55000000000000004</c:v>
                </c:pt>
                <c:pt idx="137">
                  <c:v>5.5</c:v>
                </c:pt>
                <c:pt idx="138">
                  <c:v>8.08</c:v>
                </c:pt>
                <c:pt idx="139">
                  <c:v>7.27</c:v>
                </c:pt>
                <c:pt idx="140">
                  <c:v>9.42</c:v>
                </c:pt>
                <c:pt idx="141">
                  <c:v>10.88</c:v>
                </c:pt>
                <c:pt idx="142">
                  <c:v>11.1</c:v>
                </c:pt>
                <c:pt idx="143">
                  <c:v>12.46</c:v>
                </c:pt>
                <c:pt idx="144">
                  <c:v>3.3</c:v>
                </c:pt>
                <c:pt idx="145">
                  <c:v>5.24</c:v>
                </c:pt>
                <c:pt idx="146">
                  <c:v>17.11</c:v>
                </c:pt>
                <c:pt idx="147">
                  <c:v>20.7</c:v>
                </c:pt>
                <c:pt idx="148">
                  <c:v>7.5</c:v>
                </c:pt>
                <c:pt idx="149">
                  <c:v>18.14</c:v>
                </c:pt>
                <c:pt idx="150">
                  <c:v>7.07</c:v>
                </c:pt>
                <c:pt idx="151">
                  <c:v>-8.81</c:v>
                </c:pt>
                <c:pt idx="152">
                  <c:v>-7.66</c:v>
                </c:pt>
                <c:pt idx="153">
                  <c:v>-3.33</c:v>
                </c:pt>
                <c:pt idx="154">
                  <c:v>-6.81</c:v>
                </c:pt>
                <c:pt idx="155">
                  <c:v>-9.3000000000000007</c:v>
                </c:pt>
                <c:pt idx="156">
                  <c:v>-12.58</c:v>
                </c:pt>
                <c:pt idx="157">
                  <c:v>-22.31</c:v>
                </c:pt>
                <c:pt idx="158">
                  <c:v>-16.440000000000001</c:v>
                </c:pt>
                <c:pt idx="159">
                  <c:v>-10.52</c:v>
                </c:pt>
                <c:pt idx="160">
                  <c:v>-16.34</c:v>
                </c:pt>
                <c:pt idx="161">
                  <c:v>-19.91</c:v>
                </c:pt>
                <c:pt idx="162">
                  <c:v>-4.9000000000000004</c:v>
                </c:pt>
                <c:pt idx="163">
                  <c:v>7.43</c:v>
                </c:pt>
                <c:pt idx="164">
                  <c:v>5.69</c:v>
                </c:pt>
                <c:pt idx="165">
                  <c:v>10.23</c:v>
                </c:pt>
                <c:pt idx="166">
                  <c:v>20.43</c:v>
                </c:pt>
                <c:pt idx="167">
                  <c:v>23.82</c:v>
                </c:pt>
                <c:pt idx="168">
                  <c:v>22.09</c:v>
                </c:pt>
                <c:pt idx="169">
                  <c:v>22.15</c:v>
                </c:pt>
                <c:pt idx="170">
                  <c:v>24.09</c:v>
                </c:pt>
                <c:pt idx="171">
                  <c:v>23.97</c:v>
                </c:pt>
                <c:pt idx="172">
                  <c:v>14.63</c:v>
                </c:pt>
                <c:pt idx="173">
                  <c:v>-0.73</c:v>
                </c:pt>
                <c:pt idx="174">
                  <c:v>10.75</c:v>
                </c:pt>
                <c:pt idx="175">
                  <c:v>17.54</c:v>
                </c:pt>
                <c:pt idx="176">
                  <c:v>8.9600000000000009</c:v>
                </c:pt>
                <c:pt idx="177">
                  <c:v>-4.7</c:v>
                </c:pt>
                <c:pt idx="178">
                  <c:v>16.64</c:v>
                </c:pt>
                <c:pt idx="179">
                  <c:v>1.79</c:v>
                </c:pt>
                <c:pt idx="180">
                  <c:v>-20.95</c:v>
                </c:pt>
                <c:pt idx="181">
                  <c:v>-18.87</c:v>
                </c:pt>
                <c:pt idx="182">
                  <c:v>-6.99</c:v>
                </c:pt>
                <c:pt idx="183">
                  <c:v>-12.38</c:v>
                </c:pt>
                <c:pt idx="184">
                  <c:v>-7.39</c:v>
                </c:pt>
                <c:pt idx="185">
                  <c:v>0.46</c:v>
                </c:pt>
                <c:pt idx="186">
                  <c:v>-0.28000000000000003</c:v>
                </c:pt>
                <c:pt idx="187">
                  <c:v>5.16</c:v>
                </c:pt>
                <c:pt idx="188">
                  <c:v>8.49</c:v>
                </c:pt>
                <c:pt idx="189">
                  <c:v>8.44</c:v>
                </c:pt>
                <c:pt idx="190">
                  <c:v>7.21</c:v>
                </c:pt>
                <c:pt idx="191">
                  <c:v>1.37</c:v>
                </c:pt>
                <c:pt idx="192">
                  <c:v>1.82</c:v>
                </c:pt>
                <c:pt idx="193">
                  <c:v>4.01</c:v>
                </c:pt>
                <c:pt idx="194">
                  <c:v>4.03</c:v>
                </c:pt>
                <c:pt idx="195">
                  <c:v>3.8</c:v>
                </c:pt>
                <c:pt idx="196">
                  <c:v>6.93</c:v>
                </c:pt>
                <c:pt idx="197">
                  <c:v>6.14</c:v>
                </c:pt>
                <c:pt idx="198">
                  <c:v>4.2</c:v>
                </c:pt>
                <c:pt idx="199">
                  <c:v>4.41</c:v>
                </c:pt>
                <c:pt idx="200">
                  <c:v>5.14</c:v>
                </c:pt>
                <c:pt idx="201">
                  <c:v>4.2699999999999996</c:v>
                </c:pt>
                <c:pt idx="202">
                  <c:v>2.35</c:v>
                </c:pt>
                <c:pt idx="203">
                  <c:v>2.58</c:v>
                </c:pt>
                <c:pt idx="204">
                  <c:v>0.98</c:v>
                </c:pt>
                <c:pt idx="205">
                  <c:v>0.75</c:v>
                </c:pt>
                <c:pt idx="206">
                  <c:v>1.1100000000000001</c:v>
                </c:pt>
                <c:pt idx="207">
                  <c:v>2.4</c:v>
                </c:pt>
                <c:pt idx="208">
                  <c:v>3.45</c:v>
                </c:pt>
                <c:pt idx="209">
                  <c:v>4.75</c:v>
                </c:pt>
                <c:pt idx="210">
                  <c:v>5.16</c:v>
                </c:pt>
                <c:pt idx="211">
                  <c:v>6.76</c:v>
                </c:pt>
                <c:pt idx="212">
                  <c:v>4.8499999999999996</c:v>
                </c:pt>
                <c:pt idx="213">
                  <c:v>6.92</c:v>
                </c:pt>
                <c:pt idx="214">
                  <c:v>8.64</c:v>
                </c:pt>
                <c:pt idx="215">
                  <c:v>11.85</c:v>
                </c:pt>
                <c:pt idx="216">
                  <c:v>-70.84</c:v>
                </c:pt>
                <c:pt idx="217">
                  <c:v>-56.79</c:v>
                </c:pt>
                <c:pt idx="218">
                  <c:v>35.04</c:v>
                </c:pt>
                <c:pt idx="219">
                  <c:v>21.83</c:v>
                </c:pt>
                <c:pt idx="220">
                  <c:v>114.84</c:v>
                </c:pt>
                <c:pt idx="221">
                  <c:v>73.790000000000006</c:v>
                </c:pt>
                <c:pt idx="222">
                  <c:v>212.5</c:v>
                </c:pt>
                <c:pt idx="223">
                  <c:v>-33.51</c:v>
                </c:pt>
                <c:pt idx="224">
                  <c:v>-7.7</c:v>
                </c:pt>
                <c:pt idx="225">
                  <c:v>9.77</c:v>
                </c:pt>
                <c:pt idx="226">
                  <c:v>-10.58</c:v>
                </c:pt>
                <c:pt idx="227">
                  <c:v>-1.45</c:v>
                </c:pt>
                <c:pt idx="228">
                  <c:v>0.43</c:v>
                </c:pt>
                <c:pt idx="229">
                  <c:v>-4.38</c:v>
                </c:pt>
                <c:pt idx="230">
                  <c:v>-1.36</c:v>
                </c:pt>
                <c:pt idx="231">
                  <c:v>0.93</c:v>
                </c:pt>
                <c:pt idx="232">
                  <c:v>1.63</c:v>
                </c:pt>
                <c:pt idx="233">
                  <c:v>1.48</c:v>
                </c:pt>
                <c:pt idx="234">
                  <c:v>2.46</c:v>
                </c:pt>
                <c:pt idx="235">
                  <c:v>3.88</c:v>
                </c:pt>
                <c:pt idx="236">
                  <c:v>3.95</c:v>
                </c:pt>
                <c:pt idx="237">
                  <c:v>2.88</c:v>
                </c:pt>
                <c:pt idx="238">
                  <c:v>1.92</c:v>
                </c:pt>
                <c:pt idx="239">
                  <c:v>1.39</c:v>
                </c:pt>
              </c:numCache>
            </c:numRef>
          </c:val>
          <c:smooth val="0"/>
          <c:extLst>
            <c:ext xmlns:c16="http://schemas.microsoft.com/office/drawing/2014/chart" uri="{C3380CC4-5D6E-409C-BE32-E72D297353CC}">
              <c16:uniqueId val="{00000001-1B7A-46A0-98F7-BF751495CA89}"/>
            </c:ext>
          </c:extLst>
        </c:ser>
        <c:dLbls>
          <c:showLegendKey val="0"/>
          <c:showVal val="0"/>
          <c:showCatName val="0"/>
          <c:showSerName val="0"/>
          <c:showPercent val="0"/>
          <c:showBubbleSize val="0"/>
        </c:dLbls>
        <c:smooth val="0"/>
        <c:axId val="798574079"/>
        <c:axId val="798564927"/>
      </c:lineChart>
      <c:catAx>
        <c:axId val="7985740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8564927"/>
        <c:crosses val="autoZero"/>
        <c:auto val="1"/>
        <c:lblAlgn val="ctr"/>
        <c:lblOffset val="100"/>
        <c:noMultiLvlLbl val="0"/>
      </c:catAx>
      <c:valAx>
        <c:axId val="798564927"/>
        <c:scaling>
          <c:orientation val="minMax"/>
          <c:max val="4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AR"/>
                  <a:t>Angular Acceleration</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85740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Hoja1!$C$1</c:f>
              <c:strCache>
                <c:ptCount val="1"/>
                <c:pt idx="0">
                  <c:v> roll</c:v>
                </c:pt>
              </c:strCache>
            </c:strRef>
          </c:tx>
          <c:spPr>
            <a:ln w="28575" cap="rnd">
              <a:solidFill>
                <a:schemeClr val="accent1"/>
              </a:solidFill>
              <a:round/>
            </a:ln>
            <a:effectLst/>
          </c:spPr>
          <c:marker>
            <c:symbol val="none"/>
          </c:marker>
          <c:cat>
            <c:numRef>
              <c:f>Hoja1!$A$2:$A$220</c:f>
              <c:numCache>
                <c:formatCode>General</c:formatCode>
                <c:ptCount val="219"/>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numCache>
            </c:numRef>
          </c:cat>
          <c:val>
            <c:numRef>
              <c:f>Hoja1!$C$2:$C$220</c:f>
              <c:numCache>
                <c:formatCode>General</c:formatCode>
                <c:ptCount val="219"/>
                <c:pt idx="0">
                  <c:v>-1.2</c:v>
                </c:pt>
                <c:pt idx="1">
                  <c:v>-1.18</c:v>
                </c:pt>
                <c:pt idx="2">
                  <c:v>-1.23</c:v>
                </c:pt>
                <c:pt idx="3">
                  <c:v>-1.24</c:v>
                </c:pt>
                <c:pt idx="4">
                  <c:v>-1.21</c:v>
                </c:pt>
                <c:pt idx="5">
                  <c:v>-1.1399999999999999</c:v>
                </c:pt>
                <c:pt idx="6">
                  <c:v>-1.1100000000000001</c:v>
                </c:pt>
                <c:pt idx="7">
                  <c:v>-1.04</c:v>
                </c:pt>
                <c:pt idx="8">
                  <c:v>-1.04</c:v>
                </c:pt>
                <c:pt idx="9">
                  <c:v>-0.98</c:v>
                </c:pt>
                <c:pt idx="10">
                  <c:v>-0.91</c:v>
                </c:pt>
                <c:pt idx="11">
                  <c:v>-0.88</c:v>
                </c:pt>
                <c:pt idx="12">
                  <c:v>-0.94</c:v>
                </c:pt>
                <c:pt idx="13">
                  <c:v>-0.94</c:v>
                </c:pt>
                <c:pt idx="14">
                  <c:v>-1.01</c:v>
                </c:pt>
                <c:pt idx="15">
                  <c:v>-1.37</c:v>
                </c:pt>
                <c:pt idx="16">
                  <c:v>-1.94</c:v>
                </c:pt>
                <c:pt idx="17">
                  <c:v>-2.36</c:v>
                </c:pt>
                <c:pt idx="18">
                  <c:v>-2.5299999999999998</c:v>
                </c:pt>
                <c:pt idx="19">
                  <c:v>-2.4900000000000002</c:v>
                </c:pt>
                <c:pt idx="20">
                  <c:v>-2.2599999999999998</c:v>
                </c:pt>
                <c:pt idx="21">
                  <c:v>-2.16</c:v>
                </c:pt>
                <c:pt idx="22">
                  <c:v>-1.77</c:v>
                </c:pt>
                <c:pt idx="23">
                  <c:v>-1.36</c:v>
                </c:pt>
                <c:pt idx="24">
                  <c:v>-0.88</c:v>
                </c:pt>
                <c:pt idx="25">
                  <c:v>-0.4</c:v>
                </c:pt>
                <c:pt idx="26">
                  <c:v>-0.28000000000000003</c:v>
                </c:pt>
                <c:pt idx="27">
                  <c:v>-0.54</c:v>
                </c:pt>
                <c:pt idx="28">
                  <c:v>-1.03</c:v>
                </c:pt>
                <c:pt idx="29">
                  <c:v>-1.08</c:v>
                </c:pt>
                <c:pt idx="30">
                  <c:v>-0.36</c:v>
                </c:pt>
                <c:pt idx="31">
                  <c:v>0.44</c:v>
                </c:pt>
                <c:pt idx="32">
                  <c:v>0.98</c:v>
                </c:pt>
                <c:pt idx="33">
                  <c:v>1.26</c:v>
                </c:pt>
                <c:pt idx="34">
                  <c:v>1.46</c:v>
                </c:pt>
                <c:pt idx="35">
                  <c:v>1.75</c:v>
                </c:pt>
                <c:pt idx="36">
                  <c:v>2.0299999999999998</c:v>
                </c:pt>
                <c:pt idx="37">
                  <c:v>2.14</c:v>
                </c:pt>
                <c:pt idx="38">
                  <c:v>1.61</c:v>
                </c:pt>
                <c:pt idx="39">
                  <c:v>0.26</c:v>
                </c:pt>
                <c:pt idx="40">
                  <c:v>-1.4</c:v>
                </c:pt>
                <c:pt idx="41">
                  <c:v>-3.58</c:v>
                </c:pt>
                <c:pt idx="42">
                  <c:v>-5.54</c:v>
                </c:pt>
                <c:pt idx="43">
                  <c:v>-5.3</c:v>
                </c:pt>
                <c:pt idx="44">
                  <c:v>-3.99</c:v>
                </c:pt>
                <c:pt idx="45">
                  <c:v>-2.66</c:v>
                </c:pt>
                <c:pt idx="46">
                  <c:v>-1.8</c:v>
                </c:pt>
                <c:pt idx="47">
                  <c:v>-1.86</c:v>
                </c:pt>
                <c:pt idx="48">
                  <c:v>-3.92</c:v>
                </c:pt>
                <c:pt idx="49">
                  <c:v>-4.5199999999999996</c:v>
                </c:pt>
                <c:pt idx="50">
                  <c:v>-4.54</c:v>
                </c:pt>
                <c:pt idx="51">
                  <c:v>-3.2</c:v>
                </c:pt>
                <c:pt idx="52">
                  <c:v>-3.26</c:v>
                </c:pt>
                <c:pt idx="53">
                  <c:v>-2.66</c:v>
                </c:pt>
                <c:pt idx="54">
                  <c:v>-0.74</c:v>
                </c:pt>
                <c:pt idx="55">
                  <c:v>1.3</c:v>
                </c:pt>
                <c:pt idx="56">
                  <c:v>1.83</c:v>
                </c:pt>
                <c:pt idx="57">
                  <c:v>1.39</c:v>
                </c:pt>
                <c:pt idx="58">
                  <c:v>0.66</c:v>
                </c:pt>
                <c:pt idx="59">
                  <c:v>-1.07</c:v>
                </c:pt>
                <c:pt idx="60">
                  <c:v>-3.07</c:v>
                </c:pt>
                <c:pt idx="61">
                  <c:v>-3</c:v>
                </c:pt>
                <c:pt idx="62">
                  <c:v>-1.1399999999999999</c:v>
                </c:pt>
                <c:pt idx="63">
                  <c:v>0.42</c:v>
                </c:pt>
                <c:pt idx="64">
                  <c:v>1</c:v>
                </c:pt>
                <c:pt idx="65">
                  <c:v>1.45</c:v>
                </c:pt>
                <c:pt idx="66">
                  <c:v>1.89</c:v>
                </c:pt>
                <c:pt idx="67">
                  <c:v>1.56</c:v>
                </c:pt>
                <c:pt idx="68">
                  <c:v>-0.8</c:v>
                </c:pt>
                <c:pt idx="69">
                  <c:v>-4.25</c:v>
                </c:pt>
                <c:pt idx="70">
                  <c:v>-6.02</c:v>
                </c:pt>
                <c:pt idx="71">
                  <c:v>-4.57</c:v>
                </c:pt>
                <c:pt idx="72">
                  <c:v>-2.86</c:v>
                </c:pt>
                <c:pt idx="73">
                  <c:v>-1.7</c:v>
                </c:pt>
                <c:pt idx="74">
                  <c:v>-0.7</c:v>
                </c:pt>
                <c:pt idx="75">
                  <c:v>-0.55000000000000004</c:v>
                </c:pt>
                <c:pt idx="76">
                  <c:v>-1.67</c:v>
                </c:pt>
                <c:pt idx="77">
                  <c:v>-3</c:v>
                </c:pt>
                <c:pt idx="78">
                  <c:v>-4.2699999999999996</c:v>
                </c:pt>
                <c:pt idx="79">
                  <c:v>-4.25</c:v>
                </c:pt>
                <c:pt idx="80">
                  <c:v>-3.95</c:v>
                </c:pt>
                <c:pt idx="81">
                  <c:v>-2.62</c:v>
                </c:pt>
                <c:pt idx="82">
                  <c:v>-0.52</c:v>
                </c:pt>
                <c:pt idx="83">
                  <c:v>-0.13</c:v>
                </c:pt>
                <c:pt idx="84">
                  <c:v>-0.92</c:v>
                </c:pt>
                <c:pt idx="85">
                  <c:v>-1.74</c:v>
                </c:pt>
                <c:pt idx="86">
                  <c:v>-2.76</c:v>
                </c:pt>
                <c:pt idx="87">
                  <c:v>-4.4400000000000004</c:v>
                </c:pt>
                <c:pt idx="88">
                  <c:v>-3.38</c:v>
                </c:pt>
                <c:pt idx="89">
                  <c:v>-0.73</c:v>
                </c:pt>
                <c:pt idx="90">
                  <c:v>0.85</c:v>
                </c:pt>
                <c:pt idx="91">
                  <c:v>1.9</c:v>
                </c:pt>
                <c:pt idx="92">
                  <c:v>2.35</c:v>
                </c:pt>
                <c:pt idx="93">
                  <c:v>2.21</c:v>
                </c:pt>
                <c:pt idx="94">
                  <c:v>-0.19</c:v>
                </c:pt>
                <c:pt idx="95">
                  <c:v>-4.2699999999999996</c:v>
                </c:pt>
                <c:pt idx="96">
                  <c:v>-6.53</c:v>
                </c:pt>
                <c:pt idx="97">
                  <c:v>-5.05</c:v>
                </c:pt>
                <c:pt idx="98">
                  <c:v>-3.13</c:v>
                </c:pt>
                <c:pt idx="99">
                  <c:v>-1.8</c:v>
                </c:pt>
                <c:pt idx="100">
                  <c:v>-1.72</c:v>
                </c:pt>
                <c:pt idx="101">
                  <c:v>-2.92</c:v>
                </c:pt>
                <c:pt idx="102">
                  <c:v>-3.89</c:v>
                </c:pt>
                <c:pt idx="103">
                  <c:v>-4.51</c:v>
                </c:pt>
                <c:pt idx="104">
                  <c:v>-5.27</c:v>
                </c:pt>
                <c:pt idx="105">
                  <c:v>-5.09</c:v>
                </c:pt>
                <c:pt idx="106">
                  <c:v>-5</c:v>
                </c:pt>
                <c:pt idx="107">
                  <c:v>-3.6</c:v>
                </c:pt>
                <c:pt idx="108">
                  <c:v>-0.97</c:v>
                </c:pt>
                <c:pt idx="109">
                  <c:v>-1.03</c:v>
                </c:pt>
                <c:pt idx="110">
                  <c:v>-2.71</c:v>
                </c:pt>
                <c:pt idx="111">
                  <c:v>-3.11</c:v>
                </c:pt>
                <c:pt idx="112">
                  <c:v>-3.42</c:v>
                </c:pt>
                <c:pt idx="113">
                  <c:v>-4.1399999999999997</c:v>
                </c:pt>
                <c:pt idx="114">
                  <c:v>-2.81</c:v>
                </c:pt>
                <c:pt idx="115">
                  <c:v>-0.77</c:v>
                </c:pt>
                <c:pt idx="116">
                  <c:v>0.35</c:v>
                </c:pt>
                <c:pt idx="117">
                  <c:v>1.04</c:v>
                </c:pt>
                <c:pt idx="118">
                  <c:v>1.3</c:v>
                </c:pt>
                <c:pt idx="119">
                  <c:v>0.24</c:v>
                </c:pt>
                <c:pt idx="120">
                  <c:v>-2.84</c:v>
                </c:pt>
                <c:pt idx="121">
                  <c:v>-5.76</c:v>
                </c:pt>
                <c:pt idx="122">
                  <c:v>-6.12</c:v>
                </c:pt>
                <c:pt idx="123">
                  <c:v>-4.1399999999999997</c:v>
                </c:pt>
                <c:pt idx="124">
                  <c:v>-2.16</c:v>
                </c:pt>
                <c:pt idx="125">
                  <c:v>-1.38</c:v>
                </c:pt>
                <c:pt idx="126">
                  <c:v>-2.46</c:v>
                </c:pt>
                <c:pt idx="127">
                  <c:v>-4.12</c:v>
                </c:pt>
                <c:pt idx="128">
                  <c:v>-4.9400000000000004</c:v>
                </c:pt>
                <c:pt idx="129">
                  <c:v>-5.42</c:v>
                </c:pt>
                <c:pt idx="130">
                  <c:v>-5.0199999999999996</c:v>
                </c:pt>
                <c:pt idx="131">
                  <c:v>-4.6399999999999997</c:v>
                </c:pt>
                <c:pt idx="132">
                  <c:v>-3.51</c:v>
                </c:pt>
                <c:pt idx="133">
                  <c:v>-1.06</c:v>
                </c:pt>
                <c:pt idx="134">
                  <c:v>-0.14000000000000001</c:v>
                </c:pt>
                <c:pt idx="135">
                  <c:v>-1.65</c:v>
                </c:pt>
                <c:pt idx="136">
                  <c:v>-2.77</c:v>
                </c:pt>
                <c:pt idx="137">
                  <c:v>-3.42</c:v>
                </c:pt>
                <c:pt idx="138">
                  <c:v>-4.1100000000000003</c:v>
                </c:pt>
                <c:pt idx="139">
                  <c:v>-2.5299999999999998</c:v>
                </c:pt>
                <c:pt idx="140">
                  <c:v>-0.28000000000000003</c:v>
                </c:pt>
                <c:pt idx="141">
                  <c:v>1</c:v>
                </c:pt>
                <c:pt idx="142">
                  <c:v>2.42</c:v>
                </c:pt>
                <c:pt idx="143">
                  <c:v>2.82</c:v>
                </c:pt>
                <c:pt idx="144">
                  <c:v>2.8</c:v>
                </c:pt>
                <c:pt idx="145">
                  <c:v>1.42</c:v>
                </c:pt>
                <c:pt idx="146">
                  <c:v>-2.42</c:v>
                </c:pt>
                <c:pt idx="147">
                  <c:v>-5.12</c:v>
                </c:pt>
                <c:pt idx="148">
                  <c:v>-3.13</c:v>
                </c:pt>
                <c:pt idx="149">
                  <c:v>-1.34</c:v>
                </c:pt>
                <c:pt idx="150">
                  <c:v>0.09</c:v>
                </c:pt>
                <c:pt idx="151">
                  <c:v>-0.21</c:v>
                </c:pt>
                <c:pt idx="152">
                  <c:v>-1.7</c:v>
                </c:pt>
                <c:pt idx="153">
                  <c:v>-2.84</c:v>
                </c:pt>
                <c:pt idx="154">
                  <c:v>-3.41</c:v>
                </c:pt>
                <c:pt idx="155">
                  <c:v>-3.97</c:v>
                </c:pt>
                <c:pt idx="156">
                  <c:v>-3.72</c:v>
                </c:pt>
                <c:pt idx="157">
                  <c:v>-2.99</c:v>
                </c:pt>
                <c:pt idx="158">
                  <c:v>-2.9</c:v>
                </c:pt>
                <c:pt idx="159">
                  <c:v>-1.21</c:v>
                </c:pt>
                <c:pt idx="160">
                  <c:v>1.31</c:v>
                </c:pt>
                <c:pt idx="161">
                  <c:v>1.26</c:v>
                </c:pt>
                <c:pt idx="162">
                  <c:v>-0.28000000000000003</c:v>
                </c:pt>
                <c:pt idx="163">
                  <c:v>-1.04</c:v>
                </c:pt>
                <c:pt idx="164">
                  <c:v>-2.12</c:v>
                </c:pt>
                <c:pt idx="165">
                  <c:v>-2.2200000000000002</c:v>
                </c:pt>
                <c:pt idx="166">
                  <c:v>-0.1</c:v>
                </c:pt>
                <c:pt idx="167">
                  <c:v>1.6</c:v>
                </c:pt>
                <c:pt idx="168">
                  <c:v>2.41</c:v>
                </c:pt>
                <c:pt idx="169">
                  <c:v>3.26</c:v>
                </c:pt>
                <c:pt idx="170">
                  <c:v>4.13</c:v>
                </c:pt>
                <c:pt idx="171">
                  <c:v>4.87</c:v>
                </c:pt>
                <c:pt idx="172">
                  <c:v>5.7</c:v>
                </c:pt>
                <c:pt idx="173">
                  <c:v>5.82</c:v>
                </c:pt>
                <c:pt idx="174">
                  <c:v>4.4000000000000004</c:v>
                </c:pt>
                <c:pt idx="175">
                  <c:v>1.22</c:v>
                </c:pt>
                <c:pt idx="176">
                  <c:v>-3.21</c:v>
                </c:pt>
                <c:pt idx="177">
                  <c:v>-4.1100000000000003</c:v>
                </c:pt>
                <c:pt idx="178">
                  <c:v>-3.59</c:v>
                </c:pt>
                <c:pt idx="179">
                  <c:v>-2.5499999999999998</c:v>
                </c:pt>
                <c:pt idx="180">
                  <c:v>-3.24</c:v>
                </c:pt>
                <c:pt idx="181">
                  <c:v>-4.5599999999999996</c:v>
                </c:pt>
                <c:pt idx="182">
                  <c:v>-6.22</c:v>
                </c:pt>
                <c:pt idx="183">
                  <c:v>-7.45</c:v>
                </c:pt>
                <c:pt idx="184">
                  <c:v>-8.17</c:v>
                </c:pt>
                <c:pt idx="185">
                  <c:v>-7.58</c:v>
                </c:pt>
                <c:pt idx="186">
                  <c:v>-5.96</c:v>
                </c:pt>
                <c:pt idx="187">
                  <c:v>-4.79</c:v>
                </c:pt>
                <c:pt idx="188">
                  <c:v>-3.57</c:v>
                </c:pt>
                <c:pt idx="189">
                  <c:v>-2.78</c:v>
                </c:pt>
                <c:pt idx="190">
                  <c:v>-2.37</c:v>
                </c:pt>
                <c:pt idx="191">
                  <c:v>-1.43</c:v>
                </c:pt>
                <c:pt idx="192">
                  <c:v>-1.06</c:v>
                </c:pt>
                <c:pt idx="193">
                  <c:v>-1.37</c:v>
                </c:pt>
                <c:pt idx="194">
                  <c:v>-1.72</c:v>
                </c:pt>
                <c:pt idx="195">
                  <c:v>-2.12</c:v>
                </c:pt>
                <c:pt idx="196">
                  <c:v>-2.11</c:v>
                </c:pt>
                <c:pt idx="197">
                  <c:v>-1.83</c:v>
                </c:pt>
                <c:pt idx="198">
                  <c:v>-1.78</c:v>
                </c:pt>
                <c:pt idx="199">
                  <c:v>-2.04</c:v>
                </c:pt>
                <c:pt idx="200">
                  <c:v>-2.4900000000000002</c:v>
                </c:pt>
                <c:pt idx="201">
                  <c:v>-2.85</c:v>
                </c:pt>
                <c:pt idx="202">
                  <c:v>-3.05</c:v>
                </c:pt>
                <c:pt idx="203">
                  <c:v>-3.28</c:v>
                </c:pt>
                <c:pt idx="204">
                  <c:v>-3.51</c:v>
                </c:pt>
                <c:pt idx="205">
                  <c:v>-3.74</c:v>
                </c:pt>
                <c:pt idx="206">
                  <c:v>-3.84</c:v>
                </c:pt>
                <c:pt idx="207">
                  <c:v>-3.84</c:v>
                </c:pt>
                <c:pt idx="208">
                  <c:v>-3.87</c:v>
                </c:pt>
                <c:pt idx="209">
                  <c:v>-3.83</c:v>
                </c:pt>
                <c:pt idx="210">
                  <c:v>-3.78</c:v>
                </c:pt>
                <c:pt idx="211">
                  <c:v>-3.62</c:v>
                </c:pt>
                <c:pt idx="212">
                  <c:v>-3.42</c:v>
                </c:pt>
                <c:pt idx="213">
                  <c:v>-3.75</c:v>
                </c:pt>
                <c:pt idx="214">
                  <c:v>-3.99</c:v>
                </c:pt>
                <c:pt idx="215">
                  <c:v>-4.2</c:v>
                </c:pt>
                <c:pt idx="216">
                  <c:v>-6.98</c:v>
                </c:pt>
                <c:pt idx="217">
                  <c:v>-8.6</c:v>
                </c:pt>
                <c:pt idx="218">
                  <c:v>-7.79</c:v>
                </c:pt>
              </c:numCache>
            </c:numRef>
          </c:val>
          <c:smooth val="0"/>
          <c:extLst>
            <c:ext xmlns:c16="http://schemas.microsoft.com/office/drawing/2014/chart" uri="{C3380CC4-5D6E-409C-BE32-E72D297353CC}">
              <c16:uniqueId val="{00000000-CF3C-442C-81C9-18CC4D821F9B}"/>
            </c:ext>
          </c:extLst>
        </c:ser>
        <c:dLbls>
          <c:showLegendKey val="0"/>
          <c:showVal val="0"/>
          <c:showCatName val="0"/>
          <c:showSerName val="0"/>
          <c:showPercent val="0"/>
          <c:showBubbleSize val="0"/>
        </c:dLbls>
        <c:smooth val="0"/>
        <c:axId val="808767615"/>
        <c:axId val="808771359"/>
      </c:lineChart>
      <c:catAx>
        <c:axId val="8087676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08771359"/>
        <c:crosses val="autoZero"/>
        <c:auto val="1"/>
        <c:lblAlgn val="ctr"/>
        <c:lblOffset val="100"/>
        <c:noMultiLvlLbl val="0"/>
      </c:catAx>
      <c:valAx>
        <c:axId val="80877135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0876761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
</file>

<file path=ppt/media/image10.png>
</file>

<file path=ppt/media/image11.png>
</file>

<file path=ppt/media/image12.png>
</file>

<file path=ppt/media/image13.png>
</file>

<file path=ppt/media/image2.png>
</file>

<file path=ppt/media/image3.tif>
</file>

<file path=ppt/media/image4.tif>
</file>

<file path=ppt/media/image5.png>
</file>

<file path=ppt/media/image6.tif>
</file>

<file path=ppt/media/image7.tif>
</file>

<file path=ppt/media/image8.png>
</file>

<file path=ppt/media/image9.t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219168" latinLnBrk="0">
      <a:defRPr sz="1600">
        <a:latin typeface="+mn-lt"/>
        <a:ea typeface="+mn-ea"/>
        <a:cs typeface="+mn-cs"/>
        <a:sym typeface="Arial"/>
      </a:defRPr>
    </a:lvl1pPr>
    <a:lvl2pPr indent="228600" defTabSz="1219168" latinLnBrk="0">
      <a:defRPr sz="1600">
        <a:latin typeface="+mn-lt"/>
        <a:ea typeface="+mn-ea"/>
        <a:cs typeface="+mn-cs"/>
        <a:sym typeface="Arial"/>
      </a:defRPr>
    </a:lvl2pPr>
    <a:lvl3pPr indent="457200" defTabSz="1219168" latinLnBrk="0">
      <a:defRPr sz="1600">
        <a:latin typeface="+mn-lt"/>
        <a:ea typeface="+mn-ea"/>
        <a:cs typeface="+mn-cs"/>
        <a:sym typeface="Arial"/>
      </a:defRPr>
    </a:lvl3pPr>
    <a:lvl4pPr indent="685800" defTabSz="1219168" latinLnBrk="0">
      <a:defRPr sz="1600">
        <a:latin typeface="+mn-lt"/>
        <a:ea typeface="+mn-ea"/>
        <a:cs typeface="+mn-cs"/>
        <a:sym typeface="Arial"/>
      </a:defRPr>
    </a:lvl4pPr>
    <a:lvl5pPr indent="914400" defTabSz="1219168" latinLnBrk="0">
      <a:defRPr sz="1600">
        <a:latin typeface="+mn-lt"/>
        <a:ea typeface="+mn-ea"/>
        <a:cs typeface="+mn-cs"/>
        <a:sym typeface="Arial"/>
      </a:defRPr>
    </a:lvl5pPr>
    <a:lvl6pPr indent="1143000" defTabSz="1219168" latinLnBrk="0">
      <a:defRPr sz="1600">
        <a:latin typeface="+mn-lt"/>
        <a:ea typeface="+mn-ea"/>
        <a:cs typeface="+mn-cs"/>
        <a:sym typeface="Arial"/>
      </a:defRPr>
    </a:lvl6pPr>
    <a:lvl7pPr indent="1371600" defTabSz="1219168" latinLnBrk="0">
      <a:defRPr sz="1600">
        <a:latin typeface="+mn-lt"/>
        <a:ea typeface="+mn-ea"/>
        <a:cs typeface="+mn-cs"/>
        <a:sym typeface="Arial"/>
      </a:defRPr>
    </a:lvl7pPr>
    <a:lvl8pPr indent="1600200" defTabSz="1219168" latinLnBrk="0">
      <a:defRPr sz="1600">
        <a:latin typeface="+mn-lt"/>
        <a:ea typeface="+mn-ea"/>
        <a:cs typeface="+mn-cs"/>
        <a:sym typeface="Arial"/>
      </a:defRPr>
    </a:lvl8pPr>
    <a:lvl9pPr indent="1828800" defTabSz="1219168" latinLnBrk="0">
      <a:defRPr sz="16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7_Title + 2 columns copy">
    <p:spTree>
      <p:nvGrpSpPr>
        <p:cNvPr id="1" name=""/>
        <p:cNvGrpSpPr/>
        <p:nvPr/>
      </p:nvGrpSpPr>
      <p:grpSpPr>
        <a:xfrm>
          <a:off x="0" y="0"/>
          <a:ext cx="0" cy="0"/>
          <a:chOff x="0" y="0"/>
          <a:chExt cx="0" cy="0"/>
        </a:xfrm>
      </p:grpSpPr>
      <p:sp>
        <p:nvSpPr>
          <p:cNvPr id="92" name="CLICK TO EDIT MASTER TITLE STYLE"/>
          <p:cNvSpPr txBox="1">
            <a:spLocks noGrp="1"/>
          </p:cNvSpPr>
          <p:nvPr>
            <p:ph type="title" hasCustomPrompt="1"/>
          </p:nvPr>
        </p:nvSpPr>
        <p:spPr>
          <a:xfrm>
            <a:off x="1199417" y="1002017"/>
            <a:ext cx="10029336" cy="479884"/>
          </a:xfrm>
          <a:prstGeom prst="rect">
            <a:avLst/>
          </a:prstGeom>
        </p:spPr>
        <p:txBody>
          <a:bodyPr/>
          <a:lstStyle>
            <a:lvl1pPr algn="ctr">
              <a:defRPr b="1">
                <a:solidFill>
                  <a:srgbClr val="002060"/>
                </a:solidFill>
                <a:latin typeface="Montserrat Black"/>
                <a:ea typeface="Montserrat Black"/>
                <a:cs typeface="Montserrat Black"/>
                <a:sym typeface="Montserrat Black"/>
              </a:defRPr>
            </a:lvl1pPr>
          </a:lstStyle>
          <a:p>
            <a:r>
              <a:t>CLICK TO EDIT MASTER TITLE STYLE</a:t>
            </a:r>
          </a:p>
        </p:txBody>
      </p:sp>
      <p:sp>
        <p:nvSpPr>
          <p:cNvPr id="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ítulo y objetos">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Encabezado de sección">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Dos objetos">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ació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Marcador de texto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olo el título">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En blanco">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ido con título">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Marcador de texto 3"/>
          <p:cNvSpPr>
            <a:spLocks noGrp="1"/>
          </p:cNvSpPr>
          <p:nvPr>
            <p:ph type="body" sz="quarter" idx="21"/>
          </p:nvPr>
        </p:nvSpPr>
        <p:spPr>
          <a:xfrm>
            <a:off x="839787" y="2057400"/>
            <a:ext cx="3932239"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Imagen con título">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Marcador de posición de imagen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a:ea typeface="Calibri"/>
          <a:cs typeface="Calibri"/>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a:ea typeface="Calibri"/>
          <a:cs typeface="Calibri"/>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a:ea typeface="Calibri"/>
          <a:cs typeface="Calibri"/>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a:ea typeface="Calibri"/>
          <a:cs typeface="Calibri"/>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a:ea typeface="Calibri"/>
          <a:cs typeface="Calibri"/>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a:ea typeface="Calibri"/>
          <a:cs typeface="Calibri"/>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a:ea typeface="Calibri"/>
          <a:cs typeface="Calibri"/>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a:ea typeface="Calibri"/>
          <a:cs typeface="Calibri"/>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a:ea typeface="Calibri"/>
          <a:cs typeface="Calibri"/>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Relationship Id="rId1" Type="http://schemas.openxmlformats.org/officeDocument/2006/relationships/slideLayout" Target="../slideLayouts/slideLayout10.xml"/><Relationship Id="rId5" Type="http://schemas.openxmlformats.org/officeDocument/2006/relationships/image" Target="../media/image4.tif"/><Relationship Id="rId4" Type="http://schemas.openxmlformats.org/officeDocument/2006/relationships/image" Target="../media/image3.tif"/></Relationships>
</file>

<file path=ppt/slides/_rels/slide10.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5.png"/><Relationship Id="rId1" Type="http://schemas.openxmlformats.org/officeDocument/2006/relationships/slideLayout" Target="../slideLayouts/slideLayout10.xml"/><Relationship Id="rId4" Type="http://schemas.openxmlformats.org/officeDocument/2006/relationships/hyperlink" Target="https://doi.org/10.1148/rg.351140038"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5.png"/><Relationship Id="rId1" Type="http://schemas.openxmlformats.org/officeDocument/2006/relationships/slideLayout" Target="../slideLayouts/slideLayout10.xml"/><Relationship Id="rId4" Type="http://schemas.openxmlformats.org/officeDocument/2006/relationships/image" Target="../media/image6.tif"/></Relationships>
</file>

<file path=ppt/slides/_rels/slide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5.png"/><Relationship Id="rId1" Type="http://schemas.openxmlformats.org/officeDocument/2006/relationships/slideLayout" Target="../slideLayouts/slideLayout10.xml"/><Relationship Id="rId4" Type="http://schemas.openxmlformats.org/officeDocument/2006/relationships/image" Target="../media/image7.tif"/></Relationships>
</file>

<file path=ppt/slides/_rels/slide4.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5.png"/><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5.png"/><Relationship Id="rId1" Type="http://schemas.openxmlformats.org/officeDocument/2006/relationships/slideLayout" Target="../slideLayouts/slideLayout10.xml"/><Relationship Id="rId4" Type="http://schemas.openxmlformats.org/officeDocument/2006/relationships/image" Target="../media/image9.ti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10.xml"/><Relationship Id="rId5" Type="http://schemas.openxmlformats.org/officeDocument/2006/relationships/image" Target="../media/image11.png"/><Relationship Id="rId4" Type="http://schemas.openxmlformats.org/officeDocument/2006/relationships/image" Target="../media/image1.tif"/></Relationships>
</file>

<file path=ppt/slides/_rels/slide7.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chart" Target="../charts/chart1.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chart" Target="../charts/chart3.xml"/><Relationship Id="rId5" Type="http://schemas.openxmlformats.org/officeDocument/2006/relationships/chart" Target="../charts/char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Image" descr="Image"/>
          <p:cNvPicPr>
            <a:picLocks noChangeAspect="1"/>
          </p:cNvPicPr>
          <p:nvPr/>
        </p:nvPicPr>
        <p:blipFill>
          <a:blip r:embed="rId2"/>
          <a:stretch>
            <a:fillRect/>
          </a:stretch>
        </p:blipFill>
        <p:spPr>
          <a:xfrm>
            <a:off x="654043" y="270481"/>
            <a:ext cx="1849939" cy="816151"/>
          </a:xfrm>
          <a:prstGeom prst="rect">
            <a:avLst/>
          </a:prstGeom>
          <a:ln w="12700">
            <a:miter lim="400000"/>
          </a:ln>
        </p:spPr>
      </p:pic>
      <p:sp>
        <p:nvSpPr>
          <p:cNvPr id="120" name="IROS 2022 Workshop on Assistive Robotic Systems for Human Balancing and Walking: Emerging trends and perspective"/>
          <p:cNvSpPr txBox="1"/>
          <p:nvPr/>
        </p:nvSpPr>
        <p:spPr>
          <a:xfrm>
            <a:off x="658820" y="1817322"/>
            <a:ext cx="9261718" cy="2779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1500"/>
            </a:lvl1pPr>
          </a:lstStyle>
          <a:p>
            <a:r>
              <a:t>IROS 2022 Workshop on Assistive Robotic Systems for Human Balancing and Walking: Emerging trends and perspective</a:t>
            </a:r>
          </a:p>
        </p:txBody>
      </p:sp>
      <p:sp>
        <p:nvSpPr>
          <p:cNvPr id="121" name="Equilivest: A Robotic Vest to aid in Post-Stroke Dynamic Balance Rehabilitation"/>
          <p:cNvSpPr txBox="1"/>
          <p:nvPr/>
        </p:nvSpPr>
        <p:spPr>
          <a:xfrm>
            <a:off x="645946" y="2230409"/>
            <a:ext cx="8121610" cy="8087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defRPr sz="2500"/>
            </a:lvl1pPr>
          </a:lstStyle>
          <a:p>
            <a:r>
              <a:t>Equilivest: A Robotic Vest to aid in Post-Stroke Dynamic Balance Rehabilitation </a:t>
            </a:r>
          </a:p>
        </p:txBody>
      </p:sp>
      <p:pic>
        <p:nvPicPr>
          <p:cNvPr id="122" name="itbalogoshaded.png" descr="itbalogoshaded.png"/>
          <p:cNvPicPr>
            <a:picLocks noChangeAspect="1"/>
          </p:cNvPicPr>
          <p:nvPr/>
        </p:nvPicPr>
        <p:blipFill>
          <a:blip r:embed="rId3"/>
          <a:stretch>
            <a:fillRect/>
          </a:stretch>
        </p:blipFill>
        <p:spPr>
          <a:xfrm>
            <a:off x="310888" y="5009327"/>
            <a:ext cx="3291096" cy="1617681"/>
          </a:xfrm>
          <a:prstGeom prst="rect">
            <a:avLst/>
          </a:prstGeom>
          <a:ln w="12700">
            <a:miter lim="400000"/>
          </a:ln>
        </p:spPr>
      </p:pic>
      <p:pic>
        <p:nvPicPr>
          <p:cNvPr id="123" name="Image" descr="Image"/>
          <p:cNvPicPr>
            <a:picLocks noChangeAspect="1"/>
          </p:cNvPicPr>
          <p:nvPr/>
        </p:nvPicPr>
        <p:blipFill>
          <a:blip r:embed="rId4"/>
          <a:stretch>
            <a:fillRect/>
          </a:stretch>
        </p:blipFill>
        <p:spPr>
          <a:xfrm>
            <a:off x="6469656" y="5103739"/>
            <a:ext cx="1617680" cy="1617681"/>
          </a:xfrm>
          <a:prstGeom prst="rect">
            <a:avLst/>
          </a:prstGeom>
          <a:ln w="12700">
            <a:miter lim="400000"/>
          </a:ln>
        </p:spPr>
      </p:pic>
      <p:pic>
        <p:nvPicPr>
          <p:cNvPr id="124" name="Image" descr="Image"/>
          <p:cNvPicPr>
            <a:picLocks noChangeAspect="1"/>
          </p:cNvPicPr>
          <p:nvPr/>
        </p:nvPicPr>
        <p:blipFill>
          <a:blip r:embed="rId5"/>
          <a:stretch>
            <a:fillRect/>
          </a:stretch>
        </p:blipFill>
        <p:spPr>
          <a:xfrm>
            <a:off x="3490295" y="4086638"/>
            <a:ext cx="3166491" cy="3180627"/>
          </a:xfrm>
          <a:prstGeom prst="rect">
            <a:avLst/>
          </a:prstGeom>
          <a:ln w="12700">
            <a:miter lim="400000"/>
          </a:ln>
        </p:spPr>
      </p:pic>
      <p:sp>
        <p:nvSpPr>
          <p:cNvPr id="125" name="Paviotti Franco1, Buniak Esteban1, Ramele Rodrigo1, Orestes Freire2, Santos Juan Miguel3"/>
          <p:cNvSpPr txBox="1"/>
          <p:nvPr/>
        </p:nvSpPr>
        <p:spPr>
          <a:xfrm>
            <a:off x="633421" y="3432985"/>
            <a:ext cx="8264755" cy="3330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r>
              <a:t>Paviotti Franco</a:t>
            </a:r>
            <a:r>
              <a:rPr baseline="31999"/>
              <a:t>1</a:t>
            </a:r>
            <a:r>
              <a:t>, Buniak Esteban</a:t>
            </a:r>
            <a:r>
              <a:rPr baseline="31999"/>
              <a:t>1</a:t>
            </a:r>
            <a:r>
              <a:t>, Ramele Rodrigo</a:t>
            </a:r>
            <a:r>
              <a:rPr baseline="31999"/>
              <a:t>1</a:t>
            </a:r>
            <a:r>
              <a:t>, Orestes Freire</a:t>
            </a:r>
            <a:r>
              <a:rPr baseline="31999"/>
              <a:t>2</a:t>
            </a:r>
            <a:r>
              <a:t>, Santos Juan Miguel</a:t>
            </a:r>
            <a:r>
              <a:rPr baseline="31999"/>
              <a:t>3</a:t>
            </a:r>
          </a:p>
        </p:txBody>
      </p:sp>
      <p:sp>
        <p:nvSpPr>
          <p:cNvPr id="126" name="October 27th, 2022"/>
          <p:cNvSpPr txBox="1"/>
          <p:nvPr/>
        </p:nvSpPr>
        <p:spPr>
          <a:xfrm>
            <a:off x="9876849" y="493138"/>
            <a:ext cx="1912845" cy="3330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r>
              <a:t>October 27th, 2022</a:t>
            </a:r>
          </a:p>
        </p:txBody>
      </p:sp>
      <p:sp>
        <p:nvSpPr>
          <p:cNvPr id="127" name="1 Instituto Tecnológico de Buenos Aires (ITBA), Buenos Aires, Argentina"/>
          <p:cNvSpPr txBox="1"/>
          <p:nvPr/>
        </p:nvSpPr>
        <p:spPr>
          <a:xfrm>
            <a:off x="620721" y="3909019"/>
            <a:ext cx="5900860" cy="300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defRPr sz="1600" baseline="31999"/>
            </a:pPr>
            <a:r>
              <a:t>1 </a:t>
            </a:r>
            <a:r>
              <a:rPr baseline="0"/>
              <a:t>Instituto Tecnológico de Buenos Aires (ITBA), Buenos Aires, Argentina</a:t>
            </a:r>
          </a:p>
        </p:txBody>
      </p:sp>
      <p:sp>
        <p:nvSpPr>
          <p:cNvPr id="128" name="3 Universidad Nacional de Hurlingham, Buenos Aires, Argentina"/>
          <p:cNvSpPr txBox="1"/>
          <p:nvPr/>
        </p:nvSpPr>
        <p:spPr>
          <a:xfrm>
            <a:off x="622591" y="4557824"/>
            <a:ext cx="5281636" cy="300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defRPr sz="1600" baseline="31999"/>
            </a:pPr>
            <a:r>
              <a:t>3 </a:t>
            </a:r>
            <a:r>
              <a:rPr baseline="0"/>
              <a:t>Universidad Nacional de Hurlingham, Buenos Aires, Argentina</a:t>
            </a:r>
          </a:p>
        </p:txBody>
      </p:sp>
      <p:sp>
        <p:nvSpPr>
          <p:cNvPr id="129" name="2 Centro de Integral de Neurorehabilitación, Buenos Aires, Argentina"/>
          <p:cNvSpPr txBox="1"/>
          <p:nvPr/>
        </p:nvSpPr>
        <p:spPr>
          <a:xfrm>
            <a:off x="617118" y="4246555"/>
            <a:ext cx="5351042" cy="2779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pPr>
              <a:defRPr sz="1500" baseline="31999"/>
            </a:pPr>
            <a:r>
              <a:t>2 </a:t>
            </a:r>
            <a:r>
              <a:rPr baseline="0"/>
              <a:t>Centro de Integral de Neurorehabilitación, Buenos Aires, Argentina</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Rectangle"/>
          <p:cNvSpPr/>
          <p:nvPr/>
        </p:nvSpPr>
        <p:spPr>
          <a:xfrm>
            <a:off x="14020" y="2453"/>
            <a:ext cx="10258019" cy="1270003"/>
          </a:xfrm>
          <a:prstGeom prst="rect">
            <a:avLst/>
          </a:prstGeom>
          <a:solidFill>
            <a:srgbClr val="5F3E5A"/>
          </a:solidFill>
          <a:ln w="25400">
            <a:solidFill>
              <a:srgbClr val="5F3E5A"/>
            </a:solidFill>
          </a:ln>
        </p:spPr>
        <p:txBody>
          <a:bodyPr lIns="45719" rIns="45719" anchor="ctr"/>
          <a:lstStyle/>
          <a:p>
            <a:endParaRPr/>
          </a:p>
        </p:txBody>
      </p:sp>
      <p:grpSp>
        <p:nvGrpSpPr>
          <p:cNvPr id="201" name="Rectangle 3"/>
          <p:cNvGrpSpPr/>
          <p:nvPr/>
        </p:nvGrpSpPr>
        <p:grpSpPr>
          <a:xfrm>
            <a:off x="2944359" y="2026577"/>
            <a:ext cx="4397340" cy="2804846"/>
            <a:chOff x="0" y="0"/>
            <a:chExt cx="4397338" cy="2804845"/>
          </a:xfrm>
        </p:grpSpPr>
        <p:sp>
          <p:nvSpPr>
            <p:cNvPr id="199" name="Rectangle"/>
            <p:cNvSpPr/>
            <p:nvPr/>
          </p:nvSpPr>
          <p:spPr>
            <a:xfrm>
              <a:off x="0" y="-1"/>
              <a:ext cx="4397339" cy="2804847"/>
            </a:xfrm>
            <a:prstGeom prst="rect">
              <a:avLst/>
            </a:prstGeom>
            <a:solidFill>
              <a:schemeClr val="accent1"/>
            </a:solidFill>
            <a:ln w="12700" cap="flat">
              <a:solidFill>
                <a:srgbClr val="32538F"/>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200" name="Presentar mas resultados"/>
            <p:cNvSpPr txBox="1"/>
            <p:nvPr/>
          </p:nvSpPr>
          <p:spPr>
            <a:xfrm>
              <a:off x="52070" y="1235878"/>
              <a:ext cx="4293199" cy="33308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lgn="ctr">
                <a:defRPr>
                  <a:solidFill>
                    <a:srgbClr val="FFFFFF"/>
                  </a:solidFill>
                </a:defRPr>
              </a:lvl1pPr>
            </a:lstStyle>
            <a:p>
              <a:r>
                <a:t>Presentar mas resultados</a:t>
              </a:r>
            </a:p>
          </p:txBody>
        </p:sp>
      </p:grpSp>
      <p:pic>
        <p:nvPicPr>
          <p:cNvPr id="202" name="Picture 36" descr="Picture 36"/>
          <p:cNvPicPr>
            <a:picLocks noChangeAspect="1"/>
          </p:cNvPicPr>
          <p:nvPr/>
        </p:nvPicPr>
        <p:blipFill>
          <a:blip r:embed="rId2"/>
          <a:stretch>
            <a:fillRect/>
          </a:stretch>
        </p:blipFill>
        <p:spPr>
          <a:xfrm>
            <a:off x="11254498" y="320398"/>
            <a:ext cx="299892" cy="634113"/>
          </a:xfrm>
          <a:prstGeom prst="rect">
            <a:avLst/>
          </a:prstGeom>
          <a:ln w="12700">
            <a:miter lim="400000"/>
          </a:ln>
        </p:spPr>
      </p:pic>
      <p:pic>
        <p:nvPicPr>
          <p:cNvPr id="203" name="Image" descr="Image"/>
          <p:cNvPicPr>
            <a:picLocks noChangeAspect="1"/>
          </p:cNvPicPr>
          <p:nvPr/>
        </p:nvPicPr>
        <p:blipFill>
          <a:blip r:embed="rId3"/>
          <a:stretch>
            <a:fillRect/>
          </a:stretch>
        </p:blipFill>
        <p:spPr>
          <a:xfrm>
            <a:off x="10372207" y="428662"/>
            <a:ext cx="794823" cy="350659"/>
          </a:xfrm>
          <a:prstGeom prst="rect">
            <a:avLst/>
          </a:prstGeom>
          <a:ln w="12700">
            <a:miter lim="400000"/>
          </a:ln>
        </p:spPr>
      </p:pic>
      <p:sp>
        <p:nvSpPr>
          <p:cNvPr id="204" name="1/8"/>
          <p:cNvSpPr txBox="1"/>
          <p:nvPr/>
        </p:nvSpPr>
        <p:spPr>
          <a:xfrm>
            <a:off x="11641858" y="418571"/>
            <a:ext cx="46836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latin typeface="Charter Roman"/>
                <a:ea typeface="Charter Roman"/>
                <a:cs typeface="Charter Roman"/>
                <a:sym typeface="Charter Roman"/>
              </a:defRPr>
            </a:lvl1pPr>
          </a:lstStyle>
          <a:p>
            <a:r>
              <a:t>1/8</a:t>
            </a:r>
          </a:p>
        </p:txBody>
      </p:sp>
      <p:sp>
        <p:nvSpPr>
          <p:cNvPr id="205" name="Introduction"/>
          <p:cNvSpPr txBox="1"/>
          <p:nvPr/>
        </p:nvSpPr>
        <p:spPr>
          <a:xfrm>
            <a:off x="182470" y="286935"/>
            <a:ext cx="1882745" cy="683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atin typeface="+mn-lt"/>
                <a:ea typeface="+mn-ea"/>
                <a:cs typeface="+mn-cs"/>
                <a:sym typeface="Arial"/>
              </a:defRPr>
            </a:lvl1pPr>
          </a:lstStyle>
          <a:p>
            <a:r>
              <a:t>Results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Rectangle"/>
          <p:cNvSpPr/>
          <p:nvPr/>
        </p:nvSpPr>
        <p:spPr>
          <a:xfrm>
            <a:off x="14020" y="2453"/>
            <a:ext cx="10258019" cy="1270003"/>
          </a:xfrm>
          <a:prstGeom prst="rect">
            <a:avLst/>
          </a:prstGeom>
          <a:solidFill>
            <a:srgbClr val="5F3E5A"/>
          </a:solidFill>
          <a:ln w="25400">
            <a:solidFill>
              <a:srgbClr val="5F3E5A"/>
            </a:solidFill>
          </a:ln>
        </p:spPr>
        <p:txBody>
          <a:bodyPr lIns="45719" rIns="45719" anchor="ctr"/>
          <a:lstStyle/>
          <a:p>
            <a:endParaRPr/>
          </a:p>
        </p:txBody>
      </p:sp>
      <p:sp>
        <p:nvSpPr>
          <p:cNvPr id="208" name="Experiments"/>
          <p:cNvSpPr txBox="1"/>
          <p:nvPr/>
        </p:nvSpPr>
        <p:spPr>
          <a:xfrm>
            <a:off x="110552" y="1851241"/>
            <a:ext cx="8519158" cy="14773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342900" indent="-342900">
              <a:buSzPct val="100000"/>
              <a:buAutoNum type="arabicPeriod"/>
              <a:defRPr>
                <a:latin typeface="+mn-lt"/>
                <a:ea typeface="+mn-ea"/>
                <a:cs typeface="+mn-cs"/>
                <a:sym typeface="Arial"/>
              </a:defRPr>
            </a:pPr>
            <a:r>
              <a:rPr dirty="0"/>
              <a:t>Patient vest trials will begin next week concurrently on Motion Capture</a:t>
            </a:r>
          </a:p>
          <a:p>
            <a:pPr marL="342900" indent="-342900">
              <a:buSzPct val="100000"/>
              <a:buAutoNum type="arabicPeriod"/>
              <a:defRPr>
                <a:latin typeface="+mn-lt"/>
                <a:ea typeface="+mn-ea"/>
                <a:cs typeface="+mn-cs"/>
                <a:sym typeface="Arial"/>
              </a:defRPr>
            </a:pPr>
            <a:r>
              <a:rPr dirty="0"/>
              <a:t>IMU on headsets</a:t>
            </a:r>
          </a:p>
          <a:p>
            <a:pPr marL="342900" indent="-342900">
              <a:buSzPct val="100000"/>
              <a:buAutoNum type="arabicPeriod"/>
              <a:defRPr>
                <a:latin typeface="+mn-lt"/>
                <a:ea typeface="+mn-ea"/>
                <a:cs typeface="+mn-cs"/>
                <a:sym typeface="Arial"/>
              </a:defRPr>
            </a:pPr>
            <a:r>
              <a:rPr dirty="0"/>
              <a:t>Visual feedback</a:t>
            </a:r>
            <a:endParaRPr lang="es-419" dirty="0"/>
          </a:p>
          <a:p>
            <a:pPr marL="342900" indent="-342900">
              <a:buSzPct val="100000"/>
              <a:buAutoNum type="arabicPeriod"/>
              <a:defRPr>
                <a:latin typeface="+mn-lt"/>
                <a:ea typeface="+mn-ea"/>
                <a:cs typeface="+mn-cs"/>
                <a:sym typeface="Arial"/>
              </a:defRPr>
            </a:pPr>
            <a:r>
              <a:rPr lang="en-US" dirty="0"/>
              <a:t>Further tunning and mapping once feedback is provided</a:t>
            </a:r>
            <a:br>
              <a:rPr dirty="0"/>
            </a:br>
            <a:endParaRPr dirty="0"/>
          </a:p>
        </p:txBody>
      </p:sp>
      <p:pic>
        <p:nvPicPr>
          <p:cNvPr id="209" name="Picture 36" descr="Picture 36"/>
          <p:cNvPicPr>
            <a:picLocks noChangeAspect="1"/>
          </p:cNvPicPr>
          <p:nvPr/>
        </p:nvPicPr>
        <p:blipFill>
          <a:blip r:embed="rId2"/>
          <a:stretch>
            <a:fillRect/>
          </a:stretch>
        </p:blipFill>
        <p:spPr>
          <a:xfrm>
            <a:off x="11254498" y="320398"/>
            <a:ext cx="299892" cy="634113"/>
          </a:xfrm>
          <a:prstGeom prst="rect">
            <a:avLst/>
          </a:prstGeom>
          <a:ln w="12700">
            <a:miter lim="400000"/>
          </a:ln>
        </p:spPr>
      </p:pic>
      <p:pic>
        <p:nvPicPr>
          <p:cNvPr id="210" name="Image" descr="Image"/>
          <p:cNvPicPr>
            <a:picLocks noChangeAspect="1"/>
          </p:cNvPicPr>
          <p:nvPr/>
        </p:nvPicPr>
        <p:blipFill>
          <a:blip r:embed="rId3"/>
          <a:stretch>
            <a:fillRect/>
          </a:stretch>
        </p:blipFill>
        <p:spPr>
          <a:xfrm>
            <a:off x="10372207" y="428662"/>
            <a:ext cx="794823" cy="350659"/>
          </a:xfrm>
          <a:prstGeom prst="rect">
            <a:avLst/>
          </a:prstGeom>
          <a:ln w="12700">
            <a:miter lim="400000"/>
          </a:ln>
        </p:spPr>
      </p:pic>
      <p:sp>
        <p:nvSpPr>
          <p:cNvPr id="211" name="1/8"/>
          <p:cNvSpPr txBox="1"/>
          <p:nvPr/>
        </p:nvSpPr>
        <p:spPr>
          <a:xfrm>
            <a:off x="11641858" y="418571"/>
            <a:ext cx="46836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latin typeface="Charter Roman"/>
                <a:ea typeface="Charter Roman"/>
                <a:cs typeface="Charter Roman"/>
                <a:sym typeface="Charter Roman"/>
              </a:defRPr>
            </a:lvl1pPr>
          </a:lstStyle>
          <a:p>
            <a:r>
              <a:t>1/8</a:t>
            </a:r>
          </a:p>
        </p:txBody>
      </p:sp>
      <p:sp>
        <p:nvSpPr>
          <p:cNvPr id="212" name="Introduction"/>
          <p:cNvSpPr txBox="1"/>
          <p:nvPr/>
        </p:nvSpPr>
        <p:spPr>
          <a:xfrm>
            <a:off x="182470" y="286935"/>
            <a:ext cx="4125734" cy="683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atin typeface="+mn-lt"/>
                <a:ea typeface="+mn-ea"/>
                <a:cs typeface="+mn-cs"/>
                <a:sym typeface="Arial"/>
              </a:defRPr>
            </a:lvl1pPr>
          </a:lstStyle>
          <a:p>
            <a:r>
              <a:t>Work in progress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Rectangle"/>
          <p:cNvSpPr/>
          <p:nvPr/>
        </p:nvSpPr>
        <p:spPr>
          <a:xfrm>
            <a:off x="14020" y="2453"/>
            <a:ext cx="10258019" cy="1270003"/>
          </a:xfrm>
          <a:prstGeom prst="rect">
            <a:avLst/>
          </a:prstGeom>
          <a:solidFill>
            <a:srgbClr val="5F3E5A"/>
          </a:solidFill>
          <a:ln w="25400">
            <a:solidFill>
              <a:srgbClr val="5F3E5A"/>
            </a:solidFill>
          </a:ln>
        </p:spPr>
        <p:txBody>
          <a:bodyPr lIns="45719" rIns="45719" anchor="ctr"/>
          <a:lstStyle/>
          <a:p>
            <a:endParaRPr/>
          </a:p>
        </p:txBody>
      </p:sp>
      <p:pic>
        <p:nvPicPr>
          <p:cNvPr id="215" name="Picture 36" descr="Picture 36"/>
          <p:cNvPicPr>
            <a:picLocks noChangeAspect="1"/>
          </p:cNvPicPr>
          <p:nvPr/>
        </p:nvPicPr>
        <p:blipFill>
          <a:blip r:embed="rId2"/>
          <a:stretch>
            <a:fillRect/>
          </a:stretch>
        </p:blipFill>
        <p:spPr>
          <a:xfrm>
            <a:off x="11254498" y="320398"/>
            <a:ext cx="299892" cy="634113"/>
          </a:xfrm>
          <a:prstGeom prst="rect">
            <a:avLst/>
          </a:prstGeom>
          <a:ln w="12700">
            <a:miter lim="400000"/>
          </a:ln>
        </p:spPr>
      </p:pic>
      <p:pic>
        <p:nvPicPr>
          <p:cNvPr id="216" name="Image" descr="Image"/>
          <p:cNvPicPr>
            <a:picLocks noChangeAspect="1"/>
          </p:cNvPicPr>
          <p:nvPr/>
        </p:nvPicPr>
        <p:blipFill>
          <a:blip r:embed="rId3"/>
          <a:stretch>
            <a:fillRect/>
          </a:stretch>
        </p:blipFill>
        <p:spPr>
          <a:xfrm>
            <a:off x="10372207" y="428662"/>
            <a:ext cx="794823" cy="350659"/>
          </a:xfrm>
          <a:prstGeom prst="rect">
            <a:avLst/>
          </a:prstGeom>
          <a:ln w="12700">
            <a:miter lim="400000"/>
          </a:ln>
        </p:spPr>
      </p:pic>
      <p:sp>
        <p:nvSpPr>
          <p:cNvPr id="217" name="1/8"/>
          <p:cNvSpPr txBox="1"/>
          <p:nvPr/>
        </p:nvSpPr>
        <p:spPr>
          <a:xfrm>
            <a:off x="11641858" y="418571"/>
            <a:ext cx="46836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latin typeface="Charter Roman"/>
                <a:ea typeface="Charter Roman"/>
                <a:cs typeface="Charter Roman"/>
                <a:sym typeface="Charter Roman"/>
              </a:defRPr>
            </a:lvl1pPr>
          </a:lstStyle>
          <a:p>
            <a:r>
              <a:t>1/8</a:t>
            </a:r>
          </a:p>
        </p:txBody>
      </p:sp>
      <p:sp>
        <p:nvSpPr>
          <p:cNvPr id="218" name="[1] L.R.Caplan,R.P.Simon,andS.Hassani,“Chapter27-cerebrovascular disease—stroke,” in Neurobiology of Brain Disorders (Second Edition), M. J. Zigmond, C. A. Wiley, and M.-F. Chesselet, Eds. Academic Press, 2023, pp. 457–476.  [2] S. M. Donato, K. H. Pulas"/>
          <p:cNvSpPr txBox="1"/>
          <p:nvPr/>
        </p:nvSpPr>
        <p:spPr>
          <a:xfrm>
            <a:off x="74544" y="2144400"/>
            <a:ext cx="12041682" cy="44224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r>
              <a:t>[1] L.R.Caplan,R.P.Simon,andS.Hassani,“Chapter27-cerebrovascular disease—stroke,” in Neurobiology of Brain Disorders (Second Edition), M. J. Zigmond, C. A. Wiley, and M.-F. Chesselet, Eds. Academic Press, 2023, pp. 457–476. </a:t>
            </a:r>
            <a:br/>
            <a:r>
              <a:t>[2] S. M. Donato, K. H. Pulaski, and G. Gillen, “Chapter 19 - overview of balance impairments: Functional implications,” [22] in Stroke Rehabilitation (Fourth Edition), fourth edition ed., G. Gillen, Ed. Mosby, 2016, pp. 394–415. </a:t>
            </a:r>
          </a:p>
          <a:p>
            <a:r>
              <a:t>[3] Boseman, T., Orman, G., Boltshauser, E., Tekes, A., Huisman, T. A. G. M., &amp; Poretti, A. (2015). Congenital abnormalities of the posterior fossa. Radiographics, 35(1), 200–220. </a:t>
            </a:r>
            <a:r>
              <a:rPr u="sng">
                <a:solidFill>
                  <a:srgbClr val="0563C1"/>
                </a:solidFill>
                <a:uFill>
                  <a:solidFill>
                    <a:srgbClr val="0563C1"/>
                  </a:solidFill>
                </a:uFill>
                <a:hlinkClick r:id="rId4"/>
              </a:rPr>
              <a:t>https://doi.org/10.1148/rg.351140038</a:t>
            </a:r>
          </a:p>
          <a:p>
            <a:r>
              <a:t>[4] J. M. Peake, G. Kerr, and J. P. Sullivan, “A critical review of consumer wearables, mobile applications, and equipment for providing biofeedback, monitoring stress, and sleep in physically active populations,” Frontiers in physiology, vol. 9, p. 743, 2018. </a:t>
            </a:r>
          </a:p>
          <a:p>
            <a:r>
              <a:t>[5] S.Balasubramanian,H.Zhang,S.Buchanan,H.Austin,R.Herman,and J. He, “Cooperative and active assistance based interactive therapy,” in IEEE/ICME International Conference on Complex Medical Engineering. IEEE, 2010, pp. 311–315. </a:t>
            </a:r>
            <a:br/>
            <a:endParaRPr/>
          </a:p>
          <a:p>
            <a:br/>
            <a:endParaRPr/>
          </a:p>
          <a:p>
            <a:endParaRPr/>
          </a:p>
        </p:txBody>
      </p:sp>
      <p:sp>
        <p:nvSpPr>
          <p:cNvPr id="219" name="Introduction"/>
          <p:cNvSpPr txBox="1"/>
          <p:nvPr/>
        </p:nvSpPr>
        <p:spPr>
          <a:xfrm>
            <a:off x="182470" y="286935"/>
            <a:ext cx="2831822" cy="683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atin typeface="+mn-lt"/>
                <a:ea typeface="+mn-ea"/>
                <a:cs typeface="+mn-cs"/>
                <a:sym typeface="Arial"/>
              </a:defRPr>
            </a:lvl1pPr>
          </a:lstStyle>
          <a:p>
            <a:r>
              <a:t>References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Grace Lindsay[47], Guest 2021 [52]"/>
          <p:cNvSpPr txBox="1"/>
          <p:nvPr/>
        </p:nvSpPr>
        <p:spPr>
          <a:xfrm>
            <a:off x="8833367" y="6104479"/>
            <a:ext cx="3017839"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ctr" defTabSz="412750">
              <a:defRPr sz="1600">
                <a:solidFill>
                  <a:srgbClr val="414141"/>
                </a:solidFill>
                <a:latin typeface="Palatino"/>
                <a:ea typeface="Palatino"/>
                <a:cs typeface="Palatino"/>
                <a:sym typeface="Palatino"/>
              </a:defRPr>
            </a:pPr>
            <a:br/>
            <a:r>
              <a:t> Caplan 2022 [1], Donato 2016 [2]</a:t>
            </a:r>
          </a:p>
        </p:txBody>
      </p:sp>
      <p:sp>
        <p:nvSpPr>
          <p:cNvPr id="132" name="Dynamic Balance in Post-ACV Patients"/>
          <p:cNvSpPr txBox="1"/>
          <p:nvPr/>
        </p:nvSpPr>
        <p:spPr>
          <a:xfrm>
            <a:off x="353066" y="1306524"/>
            <a:ext cx="3776360" cy="3506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b="1" u="sng">
                <a:latin typeface="+mn-lt"/>
                <a:ea typeface="+mn-ea"/>
                <a:cs typeface="+mn-cs"/>
                <a:sym typeface="Arial"/>
              </a:defRPr>
            </a:lvl1pPr>
          </a:lstStyle>
          <a:p>
            <a:r>
              <a:t>Cerebrovascular disease  / Stroke</a:t>
            </a:r>
          </a:p>
        </p:txBody>
      </p:sp>
      <p:sp>
        <p:nvSpPr>
          <p:cNvPr id="133" name="Rectangle"/>
          <p:cNvSpPr/>
          <p:nvPr/>
        </p:nvSpPr>
        <p:spPr>
          <a:xfrm>
            <a:off x="14020" y="2453"/>
            <a:ext cx="10258019" cy="1270003"/>
          </a:xfrm>
          <a:prstGeom prst="rect">
            <a:avLst/>
          </a:prstGeom>
          <a:solidFill>
            <a:srgbClr val="5F3E5A"/>
          </a:solidFill>
          <a:ln w="25400">
            <a:solidFill>
              <a:srgbClr val="5F3E5A"/>
            </a:solidFill>
          </a:ln>
        </p:spPr>
        <p:txBody>
          <a:bodyPr lIns="45719" rIns="45719" anchor="ctr"/>
          <a:lstStyle/>
          <a:p>
            <a:pPr>
              <a:defRPr>
                <a:latin typeface="+mn-lt"/>
                <a:ea typeface="+mn-ea"/>
                <a:cs typeface="+mn-cs"/>
                <a:sym typeface="Arial"/>
              </a:defRPr>
            </a:pPr>
            <a:endParaRPr/>
          </a:p>
        </p:txBody>
      </p:sp>
      <p:sp>
        <p:nvSpPr>
          <p:cNvPr id="134" name="Stroke…"/>
          <p:cNvSpPr txBox="1"/>
          <p:nvPr/>
        </p:nvSpPr>
        <p:spPr>
          <a:xfrm>
            <a:off x="156721" y="1852021"/>
            <a:ext cx="7137805" cy="114327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28600" indent="-228600">
              <a:lnSpc>
                <a:spcPct val="150000"/>
              </a:lnSpc>
              <a:buSzPct val="100000"/>
              <a:buChar char="•"/>
              <a:defRPr>
                <a:latin typeface="+mn-lt"/>
                <a:ea typeface="+mn-ea"/>
                <a:cs typeface="+mn-cs"/>
                <a:sym typeface="Arial"/>
              </a:defRPr>
            </a:pPr>
            <a:r>
              <a:t>Main cause of disabilities worldwide [1]</a:t>
            </a:r>
          </a:p>
          <a:p>
            <a:pPr marL="228600" indent="-228600">
              <a:lnSpc>
                <a:spcPct val="150000"/>
              </a:lnSpc>
              <a:buSzPct val="100000"/>
              <a:buChar char="•"/>
              <a:defRPr>
                <a:latin typeface="+mn-lt"/>
                <a:ea typeface="+mn-ea"/>
                <a:cs typeface="+mn-cs"/>
                <a:sym typeface="Arial"/>
              </a:defRPr>
            </a:pPr>
            <a:r>
              <a:t>After first six months of treatment most patients reach a steady state with slow improvements. </a:t>
            </a:r>
          </a:p>
        </p:txBody>
      </p:sp>
      <p:pic>
        <p:nvPicPr>
          <p:cNvPr id="135" name="Picture 36" descr="Picture 36"/>
          <p:cNvPicPr>
            <a:picLocks noChangeAspect="1"/>
          </p:cNvPicPr>
          <p:nvPr/>
        </p:nvPicPr>
        <p:blipFill>
          <a:blip r:embed="rId2"/>
          <a:stretch>
            <a:fillRect/>
          </a:stretch>
        </p:blipFill>
        <p:spPr>
          <a:xfrm>
            <a:off x="11254498" y="320398"/>
            <a:ext cx="299892" cy="634113"/>
          </a:xfrm>
          <a:prstGeom prst="rect">
            <a:avLst/>
          </a:prstGeom>
          <a:ln w="12700">
            <a:miter lim="400000"/>
          </a:ln>
        </p:spPr>
      </p:pic>
      <p:pic>
        <p:nvPicPr>
          <p:cNvPr id="136" name="Image" descr="Image"/>
          <p:cNvPicPr>
            <a:picLocks noChangeAspect="1"/>
          </p:cNvPicPr>
          <p:nvPr/>
        </p:nvPicPr>
        <p:blipFill>
          <a:blip r:embed="rId3"/>
          <a:stretch>
            <a:fillRect/>
          </a:stretch>
        </p:blipFill>
        <p:spPr>
          <a:xfrm>
            <a:off x="10372206" y="428662"/>
            <a:ext cx="794824" cy="350659"/>
          </a:xfrm>
          <a:prstGeom prst="rect">
            <a:avLst/>
          </a:prstGeom>
          <a:ln w="12700">
            <a:miter lim="400000"/>
          </a:ln>
        </p:spPr>
      </p:pic>
      <p:sp>
        <p:nvSpPr>
          <p:cNvPr id="137" name="1/8"/>
          <p:cNvSpPr txBox="1"/>
          <p:nvPr/>
        </p:nvSpPr>
        <p:spPr>
          <a:xfrm>
            <a:off x="11641858" y="418571"/>
            <a:ext cx="468360"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latin typeface="Charter Roman"/>
                <a:ea typeface="Charter Roman"/>
                <a:cs typeface="Charter Roman"/>
                <a:sym typeface="Charter Roman"/>
              </a:defRPr>
            </a:lvl1pPr>
          </a:lstStyle>
          <a:p>
            <a:r>
              <a:t>1/8</a:t>
            </a:r>
          </a:p>
        </p:txBody>
      </p:sp>
      <p:sp>
        <p:nvSpPr>
          <p:cNvPr id="138" name="Stroke…"/>
          <p:cNvSpPr txBox="1"/>
          <p:nvPr/>
        </p:nvSpPr>
        <p:spPr>
          <a:xfrm>
            <a:off x="156721" y="3832926"/>
            <a:ext cx="7137805" cy="27285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nSpc>
                <a:spcPct val="150000"/>
              </a:lnSpc>
              <a:defRPr b="1">
                <a:latin typeface="+mn-lt"/>
                <a:ea typeface="+mn-ea"/>
                <a:cs typeface="+mn-cs"/>
                <a:sym typeface="Arial"/>
              </a:defRPr>
            </a:pPr>
            <a:r>
              <a:t>Patients who recover ability to walk</a:t>
            </a:r>
          </a:p>
          <a:p>
            <a:pPr marL="228600" indent="-228600">
              <a:lnSpc>
                <a:spcPct val="150000"/>
              </a:lnSpc>
              <a:buSzPct val="100000"/>
              <a:buChar char="•"/>
              <a:defRPr>
                <a:latin typeface="+mn-lt"/>
                <a:ea typeface="+mn-ea"/>
                <a:cs typeface="+mn-cs"/>
                <a:sym typeface="Arial"/>
              </a:defRPr>
            </a:pPr>
            <a:r>
              <a:t>Falling or sudden balance lost is one of stroke’s most common secondary effects, impairing autonomy, independence, Activities of Daily Living (ADL).</a:t>
            </a:r>
          </a:p>
          <a:p>
            <a:pPr marL="228600" indent="-228600">
              <a:lnSpc>
                <a:spcPct val="150000"/>
              </a:lnSpc>
              <a:buSzPct val="100000"/>
              <a:buChar char="•"/>
              <a:defRPr>
                <a:latin typeface="+mn-lt"/>
                <a:ea typeface="+mn-ea"/>
                <a:cs typeface="+mn-cs"/>
                <a:sym typeface="Arial"/>
              </a:defRPr>
            </a:pPr>
            <a:r>
              <a:t>Causes: </a:t>
            </a:r>
            <a:r>
              <a:rPr b="1"/>
              <a:t>dysmetria</a:t>
            </a:r>
            <a:r>
              <a:t>, </a:t>
            </a:r>
            <a:r>
              <a:rPr b="1"/>
              <a:t>feet sensation loss</a:t>
            </a:r>
            <a:r>
              <a:t>, </a:t>
            </a:r>
            <a:r>
              <a:rPr b="1"/>
              <a:t>proprioception issues</a:t>
            </a:r>
            <a:r>
              <a:t>, </a:t>
            </a:r>
            <a:r>
              <a:rPr b="1"/>
              <a:t>ataxic gait</a:t>
            </a:r>
            <a:r>
              <a:t>, </a:t>
            </a:r>
            <a:r>
              <a:rPr b="1"/>
              <a:t>bradykinesia</a:t>
            </a:r>
            <a:r>
              <a:t>, </a:t>
            </a:r>
            <a:r>
              <a:rPr b="1"/>
              <a:t>affected vestibular</a:t>
            </a:r>
            <a:r>
              <a:t> processing among many other reasons, every case being a unique situation.</a:t>
            </a:r>
          </a:p>
        </p:txBody>
      </p:sp>
      <p:sp>
        <p:nvSpPr>
          <p:cNvPr id="139" name="Introduction"/>
          <p:cNvSpPr txBox="1"/>
          <p:nvPr/>
        </p:nvSpPr>
        <p:spPr>
          <a:xfrm>
            <a:off x="182470" y="286935"/>
            <a:ext cx="2891465" cy="683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atin typeface="+mn-lt"/>
                <a:ea typeface="+mn-ea"/>
                <a:cs typeface="+mn-cs"/>
                <a:sym typeface="Arial"/>
              </a:defRPr>
            </a:lvl1pPr>
          </a:lstStyle>
          <a:p>
            <a:r>
              <a:t>Introduction</a:t>
            </a:r>
          </a:p>
        </p:txBody>
      </p:sp>
      <p:pic>
        <p:nvPicPr>
          <p:cNvPr id="140" name="Image" descr="Image"/>
          <p:cNvPicPr>
            <a:picLocks noChangeAspect="1"/>
          </p:cNvPicPr>
          <p:nvPr/>
        </p:nvPicPr>
        <p:blipFill>
          <a:blip r:embed="rId4"/>
          <a:stretch>
            <a:fillRect/>
          </a:stretch>
        </p:blipFill>
        <p:spPr>
          <a:xfrm>
            <a:off x="8122314" y="1890355"/>
            <a:ext cx="3600310" cy="2012901"/>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Clinical Case"/>
          <p:cNvSpPr txBox="1"/>
          <p:nvPr/>
        </p:nvSpPr>
        <p:spPr>
          <a:xfrm>
            <a:off x="87761" y="1390787"/>
            <a:ext cx="9468622" cy="30030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5750" indent="-285750">
              <a:lnSpc>
                <a:spcPct val="150000"/>
              </a:lnSpc>
              <a:buSzPct val="100000"/>
              <a:buFont typeface="Arial"/>
              <a:buChar char="•"/>
              <a:defRPr>
                <a:latin typeface="+mn-lt"/>
                <a:ea typeface="+mn-ea"/>
                <a:cs typeface="+mn-cs"/>
                <a:sym typeface="Arial"/>
              </a:defRPr>
            </a:pPr>
            <a:r>
              <a:t>36 years-old,  healthy, female patient.</a:t>
            </a:r>
          </a:p>
          <a:p>
            <a:pPr marL="285750" indent="-285750">
              <a:lnSpc>
                <a:spcPct val="150000"/>
              </a:lnSpc>
              <a:buSzPct val="100000"/>
              <a:buFont typeface="Arial"/>
              <a:buChar char="•"/>
              <a:defRPr>
                <a:latin typeface="+mn-lt"/>
                <a:ea typeface="+mn-ea"/>
                <a:cs typeface="+mn-cs"/>
                <a:sym typeface="Arial"/>
              </a:defRPr>
            </a:pPr>
            <a:r>
              <a:t>Acute brainstem stroke on posterior fossa subarachnoid after giving birth due to a brain artereovenous malformation (AVM) [3]</a:t>
            </a:r>
          </a:p>
          <a:p>
            <a:pPr marL="285750" indent="-285750">
              <a:lnSpc>
                <a:spcPct val="150000"/>
              </a:lnSpc>
              <a:buSzPct val="100000"/>
              <a:buFont typeface="Arial"/>
              <a:buChar char="•"/>
              <a:defRPr>
                <a:latin typeface="+mn-lt"/>
                <a:ea typeface="+mn-ea"/>
                <a:cs typeface="+mn-cs"/>
                <a:sym typeface="Arial"/>
              </a:defRPr>
            </a:pPr>
            <a:r>
              <a:t>After 1-Month in induced coma, unable to walk, move, talk or swallow.</a:t>
            </a:r>
          </a:p>
          <a:p>
            <a:pPr marL="285750" indent="-285750">
              <a:lnSpc>
                <a:spcPct val="150000"/>
              </a:lnSpc>
              <a:buSzPct val="100000"/>
              <a:buFont typeface="Arial"/>
              <a:buChar char="•"/>
              <a:defRPr>
                <a:latin typeface="+mn-lt"/>
                <a:ea typeface="+mn-ea"/>
                <a:cs typeface="+mn-cs"/>
                <a:sym typeface="Arial"/>
              </a:defRPr>
            </a:pPr>
            <a:r>
              <a:t>Throughout a first period of </a:t>
            </a:r>
            <a:r>
              <a:rPr i="1"/>
              <a:t>intensive rehabilitation</a:t>
            </a:r>
            <a:r>
              <a:t>, managed to recover significantly.</a:t>
            </a:r>
          </a:p>
          <a:p>
            <a:pPr marL="285750" indent="-285750">
              <a:lnSpc>
                <a:spcPct val="150000"/>
              </a:lnSpc>
              <a:buSzPct val="100000"/>
              <a:buFont typeface="Arial"/>
              <a:buChar char="•"/>
              <a:defRPr>
                <a:latin typeface="+mn-lt"/>
                <a:ea typeface="+mn-ea"/>
                <a:cs typeface="+mn-cs"/>
                <a:sym typeface="Arial"/>
              </a:defRPr>
            </a:pPr>
            <a:r>
              <a:t>Discharged from hospital, 7 months after event.</a:t>
            </a:r>
          </a:p>
          <a:p>
            <a:endParaRPr/>
          </a:p>
        </p:txBody>
      </p:sp>
      <p:sp>
        <p:nvSpPr>
          <p:cNvPr id="143" name="Rectangle"/>
          <p:cNvSpPr/>
          <p:nvPr/>
        </p:nvSpPr>
        <p:spPr>
          <a:xfrm>
            <a:off x="14020" y="2453"/>
            <a:ext cx="10258019" cy="1270003"/>
          </a:xfrm>
          <a:prstGeom prst="rect">
            <a:avLst/>
          </a:prstGeom>
          <a:solidFill>
            <a:srgbClr val="5F3E5A"/>
          </a:solidFill>
          <a:ln w="25400">
            <a:solidFill>
              <a:srgbClr val="5F3E5A"/>
            </a:solidFill>
          </a:ln>
        </p:spPr>
        <p:txBody>
          <a:bodyPr lIns="45719" rIns="45719" anchor="ctr"/>
          <a:lstStyle/>
          <a:p>
            <a:endParaRPr/>
          </a:p>
        </p:txBody>
      </p:sp>
      <p:sp>
        <p:nvSpPr>
          <p:cNvPr id="144" name="Introduction"/>
          <p:cNvSpPr txBox="1"/>
          <p:nvPr/>
        </p:nvSpPr>
        <p:spPr>
          <a:xfrm>
            <a:off x="182470" y="286935"/>
            <a:ext cx="4670333" cy="683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atin typeface="+mn-lt"/>
                <a:ea typeface="+mn-ea"/>
                <a:cs typeface="+mn-cs"/>
                <a:sym typeface="Arial"/>
              </a:defRPr>
            </a:lvl1pPr>
          </a:lstStyle>
          <a:p>
            <a:r>
              <a:t>Patient Case Study</a:t>
            </a:r>
          </a:p>
        </p:txBody>
      </p:sp>
      <p:pic>
        <p:nvPicPr>
          <p:cNvPr id="145" name="Picture 36" descr="Picture 36"/>
          <p:cNvPicPr>
            <a:picLocks noChangeAspect="1"/>
          </p:cNvPicPr>
          <p:nvPr/>
        </p:nvPicPr>
        <p:blipFill>
          <a:blip r:embed="rId2"/>
          <a:stretch>
            <a:fillRect/>
          </a:stretch>
        </p:blipFill>
        <p:spPr>
          <a:xfrm>
            <a:off x="11254498" y="320398"/>
            <a:ext cx="299892" cy="634113"/>
          </a:xfrm>
          <a:prstGeom prst="rect">
            <a:avLst/>
          </a:prstGeom>
          <a:ln w="12700">
            <a:miter lim="400000"/>
          </a:ln>
        </p:spPr>
      </p:pic>
      <p:pic>
        <p:nvPicPr>
          <p:cNvPr id="146" name="Image" descr="Image"/>
          <p:cNvPicPr>
            <a:picLocks noChangeAspect="1"/>
          </p:cNvPicPr>
          <p:nvPr/>
        </p:nvPicPr>
        <p:blipFill>
          <a:blip r:embed="rId3"/>
          <a:stretch>
            <a:fillRect/>
          </a:stretch>
        </p:blipFill>
        <p:spPr>
          <a:xfrm>
            <a:off x="10372207" y="428662"/>
            <a:ext cx="794823" cy="350659"/>
          </a:xfrm>
          <a:prstGeom prst="rect">
            <a:avLst/>
          </a:prstGeom>
          <a:ln w="12700">
            <a:miter lim="400000"/>
          </a:ln>
        </p:spPr>
      </p:pic>
      <p:sp>
        <p:nvSpPr>
          <p:cNvPr id="147" name="1/8"/>
          <p:cNvSpPr txBox="1"/>
          <p:nvPr/>
        </p:nvSpPr>
        <p:spPr>
          <a:xfrm>
            <a:off x="11641858" y="418571"/>
            <a:ext cx="46836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latin typeface="Charter Roman"/>
                <a:ea typeface="Charter Roman"/>
                <a:cs typeface="Charter Roman"/>
                <a:sym typeface="Charter Roman"/>
              </a:defRPr>
            </a:lvl1pPr>
          </a:lstStyle>
          <a:p>
            <a:r>
              <a:t>1/8</a:t>
            </a:r>
          </a:p>
        </p:txBody>
      </p:sp>
      <p:pic>
        <p:nvPicPr>
          <p:cNvPr id="148" name="Image" descr="Image"/>
          <p:cNvPicPr>
            <a:picLocks noChangeAspect="1"/>
          </p:cNvPicPr>
          <p:nvPr/>
        </p:nvPicPr>
        <p:blipFill>
          <a:blip r:embed="rId4"/>
          <a:stretch>
            <a:fillRect/>
          </a:stretch>
        </p:blipFill>
        <p:spPr>
          <a:xfrm>
            <a:off x="9654279" y="1483680"/>
            <a:ext cx="2641140" cy="2530211"/>
          </a:xfrm>
          <a:prstGeom prst="rect">
            <a:avLst/>
          </a:prstGeom>
          <a:ln w="12700">
            <a:miter lim="400000"/>
          </a:ln>
        </p:spPr>
      </p:pic>
      <p:sp>
        <p:nvSpPr>
          <p:cNvPr id="149" name="Grace Lindsay[47], Guest 2021 [52]"/>
          <p:cNvSpPr txBox="1"/>
          <p:nvPr/>
        </p:nvSpPr>
        <p:spPr>
          <a:xfrm>
            <a:off x="10443267" y="6168851"/>
            <a:ext cx="1626196"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ctr" defTabSz="412750">
              <a:defRPr sz="1600">
                <a:solidFill>
                  <a:srgbClr val="414141"/>
                </a:solidFill>
                <a:latin typeface="Palatino"/>
                <a:ea typeface="Palatino"/>
                <a:cs typeface="Palatino"/>
                <a:sym typeface="Palatino"/>
              </a:defRPr>
            </a:pPr>
            <a:br/>
            <a:r>
              <a:t>Boseman 2015 [3]</a:t>
            </a:r>
          </a:p>
        </p:txBody>
      </p:sp>
      <p:sp>
        <p:nvSpPr>
          <p:cNvPr id="150" name="Clinical Case"/>
          <p:cNvSpPr txBox="1"/>
          <p:nvPr/>
        </p:nvSpPr>
        <p:spPr>
          <a:xfrm>
            <a:off x="37978" y="4212416"/>
            <a:ext cx="11823337" cy="30030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285750" indent="-285750">
              <a:lnSpc>
                <a:spcPct val="150000"/>
              </a:lnSpc>
              <a:buSzPct val="100000"/>
              <a:buFont typeface="Arial"/>
              <a:buChar char="•"/>
              <a:defRPr>
                <a:latin typeface="+mn-lt"/>
                <a:ea typeface="+mn-ea"/>
                <a:cs typeface="+mn-cs"/>
                <a:sym typeface="Arial"/>
              </a:defRPr>
            </a:pPr>
            <a:r>
              <a:t>Remaining affection is related to </a:t>
            </a:r>
            <a:r>
              <a:rPr b="1"/>
              <a:t>dynamic balance problems</a:t>
            </a:r>
            <a:r>
              <a:t> while walking.</a:t>
            </a:r>
          </a:p>
          <a:p>
            <a:pPr marL="742950" lvl="1" indent="-285750">
              <a:lnSpc>
                <a:spcPct val="150000"/>
              </a:lnSpc>
              <a:buSzPct val="100000"/>
              <a:buFont typeface="Arial"/>
              <a:buChar char="•"/>
              <a:defRPr>
                <a:latin typeface="+mn-lt"/>
                <a:ea typeface="+mn-ea"/>
                <a:cs typeface="+mn-cs"/>
                <a:sym typeface="Arial"/>
              </a:defRPr>
            </a:pPr>
            <a:r>
              <a:t>Satisfactory index scores in static balance tests.  Successful hip-balance, ankle-balance tests.</a:t>
            </a:r>
          </a:p>
          <a:p>
            <a:pPr marL="742950" lvl="1" indent="-285750">
              <a:lnSpc>
                <a:spcPct val="150000"/>
              </a:lnSpc>
              <a:buSzPct val="100000"/>
              <a:buFont typeface="Arial"/>
              <a:buChar char="•"/>
              <a:defRPr>
                <a:latin typeface="+mn-lt"/>
                <a:ea typeface="+mn-ea"/>
                <a:cs typeface="+mn-cs"/>
                <a:sym typeface="Arial"/>
              </a:defRPr>
            </a:pPr>
            <a:r>
              <a:t>Recovered lower limbs strength.</a:t>
            </a:r>
          </a:p>
          <a:p>
            <a:pPr marL="742950" lvl="1" indent="-285750">
              <a:lnSpc>
                <a:spcPct val="150000"/>
              </a:lnSpc>
              <a:buSzPct val="100000"/>
              <a:buFont typeface="Arial"/>
              <a:buChar char="•"/>
              <a:defRPr>
                <a:latin typeface="+mn-lt"/>
                <a:ea typeface="+mn-ea"/>
                <a:cs typeface="+mn-cs"/>
                <a:sym typeface="Arial"/>
              </a:defRPr>
            </a:pPr>
            <a:r>
              <a:t>Increase Risk of Falling: Walking on open spaces, confronting lights, concentration fades.  Non-lateralized.</a:t>
            </a:r>
          </a:p>
          <a:p>
            <a:pPr marL="742950" lvl="1" indent="-285750">
              <a:lnSpc>
                <a:spcPct val="150000"/>
              </a:lnSpc>
              <a:buSzPct val="100000"/>
              <a:buFont typeface="Arial"/>
              <a:buChar char="•"/>
              <a:defRPr>
                <a:latin typeface="+mn-lt"/>
                <a:ea typeface="+mn-ea"/>
                <a:cs typeface="+mn-cs"/>
                <a:sym typeface="Arial"/>
              </a:defRPr>
            </a:pPr>
            <a:r>
              <a:t>Able to walk with Canadian canes and under constant supervision</a:t>
            </a:r>
          </a:p>
          <a:p>
            <a:pPr marL="742950" lvl="1" indent="-285750">
              <a:lnSpc>
                <a:spcPct val="150000"/>
              </a:lnSpc>
              <a:buSzPct val="100000"/>
              <a:buFont typeface="Arial"/>
              <a:buChar char="•"/>
              <a:defRPr>
                <a:latin typeface="+mn-lt"/>
                <a:ea typeface="+mn-ea"/>
                <a:cs typeface="+mn-cs"/>
                <a:sym typeface="Arial"/>
              </a:defRPr>
            </a:pPr>
            <a:r>
              <a:rPr b="1"/>
              <a:t>Current Treatment</a:t>
            </a:r>
            <a:r>
              <a:t>: Rehabilitation to retrain Vestibulo-Ocular Reflex (VOR).</a:t>
            </a:r>
          </a:p>
          <a:p>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ctangle"/>
          <p:cNvSpPr/>
          <p:nvPr/>
        </p:nvSpPr>
        <p:spPr>
          <a:xfrm>
            <a:off x="14020" y="2453"/>
            <a:ext cx="10258019" cy="1270003"/>
          </a:xfrm>
          <a:prstGeom prst="rect">
            <a:avLst/>
          </a:prstGeom>
          <a:solidFill>
            <a:srgbClr val="5F3E5A"/>
          </a:solidFill>
          <a:ln w="25400">
            <a:solidFill>
              <a:srgbClr val="5F3E5A"/>
            </a:solidFill>
          </a:ln>
        </p:spPr>
        <p:txBody>
          <a:bodyPr lIns="45719" rIns="45719" anchor="ctr"/>
          <a:lstStyle/>
          <a:p>
            <a:endParaRPr/>
          </a:p>
        </p:txBody>
      </p:sp>
      <p:sp>
        <p:nvSpPr>
          <p:cNvPr id="153" name="Introduction"/>
          <p:cNvSpPr txBox="1"/>
          <p:nvPr/>
        </p:nvSpPr>
        <p:spPr>
          <a:xfrm>
            <a:off x="182470" y="286935"/>
            <a:ext cx="8048880" cy="683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atin typeface="+mn-lt"/>
                <a:ea typeface="+mn-ea"/>
                <a:cs typeface="+mn-cs"/>
                <a:sym typeface="Arial"/>
              </a:defRPr>
            </a:lvl1pPr>
          </a:lstStyle>
          <a:p>
            <a:r>
              <a:t>Human Dynamic Balance System</a:t>
            </a:r>
          </a:p>
        </p:txBody>
      </p:sp>
      <p:pic>
        <p:nvPicPr>
          <p:cNvPr id="154" name="Picture 36" descr="Picture 36"/>
          <p:cNvPicPr>
            <a:picLocks noChangeAspect="1"/>
          </p:cNvPicPr>
          <p:nvPr/>
        </p:nvPicPr>
        <p:blipFill>
          <a:blip r:embed="rId2"/>
          <a:stretch>
            <a:fillRect/>
          </a:stretch>
        </p:blipFill>
        <p:spPr>
          <a:xfrm>
            <a:off x="11254498" y="320398"/>
            <a:ext cx="299892" cy="634113"/>
          </a:xfrm>
          <a:prstGeom prst="rect">
            <a:avLst/>
          </a:prstGeom>
          <a:ln w="12700">
            <a:miter lim="400000"/>
          </a:ln>
        </p:spPr>
      </p:pic>
      <p:pic>
        <p:nvPicPr>
          <p:cNvPr id="155" name="Image" descr="Image"/>
          <p:cNvPicPr>
            <a:picLocks noChangeAspect="1"/>
          </p:cNvPicPr>
          <p:nvPr/>
        </p:nvPicPr>
        <p:blipFill>
          <a:blip r:embed="rId3"/>
          <a:stretch>
            <a:fillRect/>
          </a:stretch>
        </p:blipFill>
        <p:spPr>
          <a:xfrm>
            <a:off x="10372207" y="428662"/>
            <a:ext cx="794823" cy="350659"/>
          </a:xfrm>
          <a:prstGeom prst="rect">
            <a:avLst/>
          </a:prstGeom>
          <a:ln w="12700">
            <a:miter lim="400000"/>
          </a:ln>
        </p:spPr>
      </p:pic>
      <p:sp>
        <p:nvSpPr>
          <p:cNvPr id="156" name="1/8"/>
          <p:cNvSpPr txBox="1"/>
          <p:nvPr/>
        </p:nvSpPr>
        <p:spPr>
          <a:xfrm>
            <a:off x="11641858" y="418571"/>
            <a:ext cx="46836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latin typeface="Charter Roman"/>
                <a:ea typeface="Charter Roman"/>
                <a:cs typeface="Charter Roman"/>
                <a:sym typeface="Charter Roman"/>
              </a:defRPr>
            </a:lvl1pPr>
          </a:lstStyle>
          <a:p>
            <a:r>
              <a:t>1/8</a:t>
            </a:r>
          </a:p>
        </p:txBody>
      </p:sp>
      <p:sp>
        <p:nvSpPr>
          <p:cNvPr id="157" name="Grace Lindsay[47], Guest 2021 [52]"/>
          <p:cNvSpPr txBox="1"/>
          <p:nvPr/>
        </p:nvSpPr>
        <p:spPr>
          <a:xfrm>
            <a:off x="10519516" y="6168850"/>
            <a:ext cx="147369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ctr" defTabSz="412750">
              <a:defRPr sz="1600">
                <a:solidFill>
                  <a:srgbClr val="414141"/>
                </a:solidFill>
                <a:latin typeface="Palatino"/>
                <a:ea typeface="Palatino"/>
                <a:cs typeface="Palatino"/>
                <a:sym typeface="Palatino"/>
              </a:defRPr>
            </a:pPr>
            <a:br/>
            <a:r>
              <a:t>Donato 2016 [2]</a:t>
            </a:r>
          </a:p>
        </p:txBody>
      </p:sp>
      <p:pic>
        <p:nvPicPr>
          <p:cNvPr id="3" name="Picture 2">
            <a:extLst>
              <a:ext uri="{FF2B5EF4-FFF2-40B4-BE49-F238E27FC236}">
                <a16:creationId xmlns:a16="http://schemas.microsoft.com/office/drawing/2014/main" id="{4822CDD1-00CA-4105-9D95-712F7D572830}"/>
              </a:ext>
            </a:extLst>
          </p:cNvPr>
          <p:cNvPicPr>
            <a:picLocks noChangeAspect="1"/>
          </p:cNvPicPr>
          <p:nvPr/>
        </p:nvPicPr>
        <p:blipFill>
          <a:blip r:embed="rId4"/>
          <a:stretch>
            <a:fillRect/>
          </a:stretch>
        </p:blipFill>
        <p:spPr>
          <a:xfrm>
            <a:off x="2588124" y="1665690"/>
            <a:ext cx="6419850" cy="4905375"/>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Rectangle"/>
          <p:cNvSpPr/>
          <p:nvPr/>
        </p:nvSpPr>
        <p:spPr>
          <a:xfrm>
            <a:off x="14020" y="2453"/>
            <a:ext cx="10258019" cy="1270003"/>
          </a:xfrm>
          <a:prstGeom prst="rect">
            <a:avLst/>
          </a:prstGeom>
          <a:solidFill>
            <a:srgbClr val="5F3E5A"/>
          </a:solidFill>
          <a:ln w="25400">
            <a:solidFill>
              <a:srgbClr val="5F3E5A"/>
            </a:solidFill>
          </a:ln>
        </p:spPr>
        <p:txBody>
          <a:bodyPr lIns="45719" rIns="45719" anchor="ctr"/>
          <a:lstStyle/>
          <a:p>
            <a:endParaRPr/>
          </a:p>
        </p:txBody>
      </p:sp>
      <p:sp>
        <p:nvSpPr>
          <p:cNvPr id="162" name="Introduction"/>
          <p:cNvSpPr txBox="1"/>
          <p:nvPr/>
        </p:nvSpPr>
        <p:spPr>
          <a:xfrm>
            <a:off x="182470" y="286935"/>
            <a:ext cx="9384204" cy="683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atin typeface="+mn-lt"/>
                <a:ea typeface="+mn-ea"/>
                <a:cs typeface="+mn-cs"/>
                <a:sym typeface="Arial"/>
              </a:defRPr>
            </a:lvl1pPr>
          </a:lstStyle>
          <a:p>
            <a:r>
              <a:t>Hypothetical Causes and Project Goals</a:t>
            </a:r>
          </a:p>
        </p:txBody>
      </p:sp>
      <p:sp>
        <p:nvSpPr>
          <p:cNvPr id="163" name="Dynamic Balance in Post-ACV Patients"/>
          <p:cNvSpPr txBox="1"/>
          <p:nvPr/>
        </p:nvSpPr>
        <p:spPr>
          <a:xfrm>
            <a:off x="4691718" y="3060062"/>
            <a:ext cx="1577870" cy="3506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b="1" u="sng">
                <a:latin typeface="+mn-lt"/>
                <a:ea typeface="+mn-ea"/>
                <a:cs typeface="+mn-cs"/>
                <a:sym typeface="Arial"/>
              </a:defRPr>
            </a:lvl1pPr>
          </a:lstStyle>
          <a:p>
            <a:r>
              <a:t>Project Goals</a:t>
            </a:r>
          </a:p>
        </p:txBody>
      </p:sp>
      <p:pic>
        <p:nvPicPr>
          <p:cNvPr id="164" name="Picture 36" descr="Picture 36"/>
          <p:cNvPicPr>
            <a:picLocks noChangeAspect="1"/>
          </p:cNvPicPr>
          <p:nvPr/>
        </p:nvPicPr>
        <p:blipFill>
          <a:blip r:embed="rId2"/>
          <a:stretch>
            <a:fillRect/>
          </a:stretch>
        </p:blipFill>
        <p:spPr>
          <a:xfrm>
            <a:off x="11254498" y="320398"/>
            <a:ext cx="299892" cy="634113"/>
          </a:xfrm>
          <a:prstGeom prst="rect">
            <a:avLst/>
          </a:prstGeom>
          <a:ln w="12700">
            <a:miter lim="400000"/>
          </a:ln>
        </p:spPr>
      </p:pic>
      <p:pic>
        <p:nvPicPr>
          <p:cNvPr id="165" name="Image" descr="Image"/>
          <p:cNvPicPr>
            <a:picLocks noChangeAspect="1"/>
          </p:cNvPicPr>
          <p:nvPr/>
        </p:nvPicPr>
        <p:blipFill>
          <a:blip r:embed="rId3"/>
          <a:stretch>
            <a:fillRect/>
          </a:stretch>
        </p:blipFill>
        <p:spPr>
          <a:xfrm>
            <a:off x="10372207" y="428662"/>
            <a:ext cx="794823" cy="350659"/>
          </a:xfrm>
          <a:prstGeom prst="rect">
            <a:avLst/>
          </a:prstGeom>
          <a:ln w="12700">
            <a:miter lim="400000"/>
          </a:ln>
        </p:spPr>
      </p:pic>
      <p:sp>
        <p:nvSpPr>
          <p:cNvPr id="166" name="1/8"/>
          <p:cNvSpPr txBox="1"/>
          <p:nvPr/>
        </p:nvSpPr>
        <p:spPr>
          <a:xfrm>
            <a:off x="11641858" y="418571"/>
            <a:ext cx="46836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latin typeface="Charter Roman"/>
                <a:ea typeface="Charter Roman"/>
                <a:cs typeface="Charter Roman"/>
                <a:sym typeface="Charter Roman"/>
              </a:defRPr>
            </a:lvl1pPr>
          </a:lstStyle>
          <a:p>
            <a:r>
              <a:t>1/8</a:t>
            </a:r>
          </a:p>
        </p:txBody>
      </p:sp>
      <p:sp>
        <p:nvSpPr>
          <p:cNvPr id="167" name="Vestibular"/>
          <p:cNvSpPr/>
          <p:nvPr/>
        </p:nvSpPr>
        <p:spPr>
          <a:xfrm>
            <a:off x="1223598" y="2020341"/>
            <a:ext cx="1682640" cy="670887"/>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lvl1pPr algn="ctr"/>
          </a:lstStyle>
          <a:p>
            <a:r>
              <a:t>Vestibular</a:t>
            </a:r>
          </a:p>
        </p:txBody>
      </p:sp>
      <p:sp>
        <p:nvSpPr>
          <p:cNvPr id="168" name="Bradykinesia"/>
          <p:cNvSpPr/>
          <p:nvPr/>
        </p:nvSpPr>
        <p:spPr>
          <a:xfrm>
            <a:off x="4639333" y="2020341"/>
            <a:ext cx="1682640" cy="670887"/>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lvl1pPr algn="ctr"/>
          </a:lstStyle>
          <a:p>
            <a:r>
              <a:t>Bradykinesia</a:t>
            </a:r>
          </a:p>
        </p:txBody>
      </p:sp>
      <p:sp>
        <p:nvSpPr>
          <p:cNvPr id="169" name="Ataxic Gait"/>
          <p:cNvSpPr/>
          <p:nvPr/>
        </p:nvSpPr>
        <p:spPr>
          <a:xfrm>
            <a:off x="8055068" y="2020341"/>
            <a:ext cx="1682640" cy="670887"/>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lvl1pPr algn="ctr"/>
          </a:lstStyle>
          <a:p>
            <a:r>
              <a:t>Ataxic Gait</a:t>
            </a:r>
          </a:p>
        </p:txBody>
      </p:sp>
      <p:pic>
        <p:nvPicPr>
          <p:cNvPr id="170" name="Image" descr="Image"/>
          <p:cNvPicPr>
            <a:picLocks noChangeAspect="1"/>
          </p:cNvPicPr>
          <p:nvPr/>
        </p:nvPicPr>
        <p:blipFill>
          <a:blip r:embed="rId4"/>
          <a:stretch>
            <a:fillRect/>
          </a:stretch>
        </p:blipFill>
        <p:spPr>
          <a:xfrm>
            <a:off x="8456765" y="2794608"/>
            <a:ext cx="3665844" cy="2398511"/>
          </a:xfrm>
          <a:prstGeom prst="rect">
            <a:avLst/>
          </a:prstGeom>
          <a:ln w="12700">
            <a:miter lim="400000"/>
          </a:ln>
        </p:spPr>
      </p:pic>
      <p:sp>
        <p:nvSpPr>
          <p:cNvPr id="171" name="Artificial…"/>
          <p:cNvSpPr/>
          <p:nvPr/>
        </p:nvSpPr>
        <p:spPr>
          <a:xfrm>
            <a:off x="1223598" y="5296499"/>
            <a:ext cx="1682640" cy="1008365"/>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pPr algn="ctr"/>
            <a:r>
              <a:t>Artificial</a:t>
            </a:r>
          </a:p>
          <a:p>
            <a:pPr algn="ctr"/>
            <a:r>
              <a:t>Vestibular</a:t>
            </a:r>
          </a:p>
          <a:p>
            <a:pPr algn="ctr"/>
            <a:r>
              <a:t>Feedback</a:t>
            </a:r>
          </a:p>
        </p:txBody>
      </p:sp>
      <p:sp>
        <p:nvSpPr>
          <p:cNvPr id="172" name="Falling Risk…"/>
          <p:cNvSpPr/>
          <p:nvPr/>
        </p:nvSpPr>
        <p:spPr>
          <a:xfrm>
            <a:off x="4639333" y="5296499"/>
            <a:ext cx="1682640" cy="1008365"/>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pPr algn="ctr"/>
            <a:r>
              <a:t>Falling Risk</a:t>
            </a:r>
          </a:p>
          <a:p>
            <a:pPr algn="ctr"/>
            <a:r>
              <a:t>Awareness</a:t>
            </a:r>
          </a:p>
          <a:p>
            <a:pPr algn="ctr"/>
            <a:r>
              <a:t>System</a:t>
            </a:r>
          </a:p>
        </p:txBody>
      </p:sp>
      <p:sp>
        <p:nvSpPr>
          <p:cNvPr id="173" name="Gait…"/>
          <p:cNvSpPr/>
          <p:nvPr/>
        </p:nvSpPr>
        <p:spPr>
          <a:xfrm>
            <a:off x="8055068" y="5296499"/>
            <a:ext cx="1682640" cy="1008365"/>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pPr algn="ctr"/>
            <a:r>
              <a:t>Gait</a:t>
            </a:r>
          </a:p>
          <a:p>
            <a:pPr algn="ctr"/>
            <a:r>
              <a:t>Pacemaker</a:t>
            </a:r>
          </a:p>
        </p:txBody>
      </p:sp>
      <p:sp>
        <p:nvSpPr>
          <p:cNvPr id="174" name="Clinical Case"/>
          <p:cNvSpPr txBox="1"/>
          <p:nvPr/>
        </p:nvSpPr>
        <p:spPr>
          <a:xfrm>
            <a:off x="707444" y="3468776"/>
            <a:ext cx="11823336" cy="19183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742950" lvl="1" indent="-285750">
              <a:lnSpc>
                <a:spcPct val="150000"/>
              </a:lnSpc>
              <a:buSzPct val="100000"/>
              <a:buFont typeface="Arial"/>
              <a:buChar char="•"/>
              <a:defRPr b="1">
                <a:latin typeface="+mn-lt"/>
                <a:ea typeface="+mn-ea"/>
                <a:cs typeface="+mn-cs"/>
                <a:sym typeface="Arial"/>
              </a:defRPr>
            </a:pPr>
            <a:r>
              <a:t>Wearable Actuated Vest</a:t>
            </a:r>
            <a:r>
              <a:rPr b="0"/>
              <a:t>: WDBR [3]</a:t>
            </a:r>
          </a:p>
          <a:p>
            <a:pPr marL="742950" lvl="1" indent="-285750">
              <a:lnSpc>
                <a:spcPct val="150000"/>
              </a:lnSpc>
              <a:buSzPct val="100000"/>
              <a:buFont typeface="Arial"/>
              <a:buChar char="•"/>
              <a:defRPr>
                <a:latin typeface="+mn-lt"/>
                <a:ea typeface="+mn-ea"/>
                <a:cs typeface="+mn-cs"/>
                <a:sym typeface="Arial"/>
              </a:defRPr>
            </a:pPr>
            <a:r>
              <a:rPr b="1"/>
              <a:t>Testbed</a:t>
            </a:r>
            <a:r>
              <a:t>: iteratively improvements and testing.</a:t>
            </a:r>
          </a:p>
          <a:p>
            <a:pPr marL="742950" lvl="1" indent="-285750">
              <a:lnSpc>
                <a:spcPct val="150000"/>
              </a:lnSpc>
              <a:buSzPct val="100000"/>
              <a:buFont typeface="Arial"/>
              <a:buChar char="•"/>
              <a:defRPr>
                <a:latin typeface="+mn-lt"/>
                <a:ea typeface="+mn-ea"/>
                <a:cs typeface="+mn-cs"/>
                <a:sym typeface="Arial"/>
              </a:defRPr>
            </a:pPr>
            <a:r>
              <a:rPr b="1"/>
              <a:t>VF</a:t>
            </a:r>
            <a:r>
              <a:t>: vibro-tactile feedback stimulation</a:t>
            </a:r>
          </a:p>
          <a:p>
            <a:pPr marL="742950" lvl="1" indent="-285750">
              <a:lnSpc>
                <a:spcPct val="150000"/>
              </a:lnSpc>
              <a:buSzPct val="100000"/>
              <a:buFont typeface="Arial"/>
              <a:buChar char="•"/>
              <a:defRPr>
                <a:latin typeface="+mn-lt"/>
                <a:ea typeface="+mn-ea"/>
                <a:cs typeface="+mn-cs"/>
                <a:sym typeface="Arial"/>
              </a:defRPr>
            </a:pPr>
            <a:r>
              <a:rPr b="1"/>
              <a:t>Motor Control Learning</a:t>
            </a:r>
            <a:r>
              <a:t>: Assist-as-needed and adaptive VF signal [5]</a:t>
            </a:r>
          </a:p>
        </p:txBody>
      </p:sp>
      <p:sp>
        <p:nvSpPr>
          <p:cNvPr id="175" name="Grace Lindsay[47], Guest 2021 [52]"/>
          <p:cNvSpPr txBox="1"/>
          <p:nvPr/>
        </p:nvSpPr>
        <p:spPr>
          <a:xfrm>
            <a:off x="8412368" y="6158302"/>
            <a:ext cx="3754637" cy="558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ctr" defTabSz="412750">
              <a:defRPr sz="1600">
                <a:solidFill>
                  <a:srgbClr val="414141"/>
                </a:solidFill>
                <a:latin typeface="Palatino"/>
                <a:ea typeface="Palatino"/>
                <a:cs typeface="Palatino"/>
                <a:sym typeface="Palatino"/>
              </a:defRPr>
            </a:pPr>
            <a:br/>
            <a:r>
              <a:t>Peake 2018 [4], Balasubramanian 2010 [5]</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equilivest.png" descr="equilivest.png"/>
          <p:cNvPicPr>
            <a:picLocks noChangeAspect="1"/>
          </p:cNvPicPr>
          <p:nvPr/>
        </p:nvPicPr>
        <p:blipFill>
          <a:blip r:embed="rId2"/>
          <a:stretch>
            <a:fillRect/>
          </a:stretch>
        </p:blipFill>
        <p:spPr>
          <a:xfrm>
            <a:off x="182470" y="1556935"/>
            <a:ext cx="6550229" cy="4386314"/>
          </a:xfrm>
          <a:prstGeom prst="rect">
            <a:avLst/>
          </a:prstGeom>
          <a:ln w="12700">
            <a:miter lim="400000"/>
          </a:ln>
        </p:spPr>
      </p:pic>
      <p:sp>
        <p:nvSpPr>
          <p:cNvPr id="178" name="Rectangle"/>
          <p:cNvSpPr/>
          <p:nvPr/>
        </p:nvSpPr>
        <p:spPr>
          <a:xfrm>
            <a:off x="14020" y="2453"/>
            <a:ext cx="10258019" cy="1270003"/>
          </a:xfrm>
          <a:prstGeom prst="rect">
            <a:avLst/>
          </a:prstGeom>
          <a:solidFill>
            <a:srgbClr val="5F3E5A"/>
          </a:solidFill>
          <a:ln w="25400">
            <a:solidFill>
              <a:srgbClr val="5F3E5A"/>
            </a:solidFill>
          </a:ln>
        </p:spPr>
        <p:txBody>
          <a:bodyPr lIns="45719" rIns="45719" anchor="ctr"/>
          <a:lstStyle/>
          <a:p>
            <a:endParaRPr/>
          </a:p>
        </p:txBody>
      </p:sp>
      <p:pic>
        <p:nvPicPr>
          <p:cNvPr id="182" name="Picture 36" descr="Picture 36"/>
          <p:cNvPicPr>
            <a:picLocks noChangeAspect="1"/>
          </p:cNvPicPr>
          <p:nvPr/>
        </p:nvPicPr>
        <p:blipFill>
          <a:blip r:embed="rId3"/>
          <a:stretch>
            <a:fillRect/>
          </a:stretch>
        </p:blipFill>
        <p:spPr>
          <a:xfrm>
            <a:off x="11254498" y="320398"/>
            <a:ext cx="299892" cy="634113"/>
          </a:xfrm>
          <a:prstGeom prst="rect">
            <a:avLst/>
          </a:prstGeom>
          <a:ln w="12700">
            <a:miter lim="400000"/>
          </a:ln>
        </p:spPr>
      </p:pic>
      <p:pic>
        <p:nvPicPr>
          <p:cNvPr id="183" name="Image" descr="Image"/>
          <p:cNvPicPr>
            <a:picLocks noChangeAspect="1"/>
          </p:cNvPicPr>
          <p:nvPr/>
        </p:nvPicPr>
        <p:blipFill>
          <a:blip r:embed="rId4"/>
          <a:stretch>
            <a:fillRect/>
          </a:stretch>
        </p:blipFill>
        <p:spPr>
          <a:xfrm>
            <a:off x="10372207" y="428662"/>
            <a:ext cx="794823" cy="350659"/>
          </a:xfrm>
          <a:prstGeom prst="rect">
            <a:avLst/>
          </a:prstGeom>
          <a:ln w="12700">
            <a:miter lim="400000"/>
          </a:ln>
        </p:spPr>
      </p:pic>
      <p:sp>
        <p:nvSpPr>
          <p:cNvPr id="184" name="1/8"/>
          <p:cNvSpPr txBox="1"/>
          <p:nvPr/>
        </p:nvSpPr>
        <p:spPr>
          <a:xfrm>
            <a:off x="11641858" y="418571"/>
            <a:ext cx="46836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latin typeface="Charter Roman"/>
                <a:ea typeface="Charter Roman"/>
                <a:cs typeface="Charter Roman"/>
                <a:sym typeface="Charter Roman"/>
              </a:defRPr>
            </a:lvl1pPr>
          </a:lstStyle>
          <a:p>
            <a:r>
              <a:t>1/8</a:t>
            </a:r>
          </a:p>
        </p:txBody>
      </p:sp>
      <p:sp>
        <p:nvSpPr>
          <p:cNvPr id="185" name="Introduction"/>
          <p:cNvSpPr txBox="1"/>
          <p:nvPr/>
        </p:nvSpPr>
        <p:spPr>
          <a:xfrm>
            <a:off x="182470" y="286935"/>
            <a:ext cx="2386975" cy="683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atin typeface="+mn-lt"/>
                <a:ea typeface="+mn-ea"/>
                <a:cs typeface="+mn-cs"/>
                <a:sym typeface="Arial"/>
              </a:defRPr>
            </a:lvl1pPr>
          </a:lstStyle>
          <a:p>
            <a:r>
              <a:t>Equilivest</a:t>
            </a:r>
          </a:p>
        </p:txBody>
      </p:sp>
      <p:pic>
        <p:nvPicPr>
          <p:cNvPr id="11" name="Imagen 3">
            <a:extLst>
              <a:ext uri="{FF2B5EF4-FFF2-40B4-BE49-F238E27FC236}">
                <a16:creationId xmlns:a16="http://schemas.microsoft.com/office/drawing/2014/main" id="{FD8EF0C5-DF83-5C37-D6D8-356B2CE8167D}"/>
              </a:ext>
            </a:extLst>
          </p:cNvPr>
          <p:cNvPicPr>
            <a:picLocks noChangeAspect="1"/>
          </p:cNvPicPr>
          <p:nvPr/>
        </p:nvPicPr>
        <p:blipFill>
          <a:blip r:embed="rId5"/>
          <a:stretch>
            <a:fillRect/>
          </a:stretch>
        </p:blipFill>
        <p:spPr>
          <a:xfrm>
            <a:off x="7199708" y="1556935"/>
            <a:ext cx="3813242" cy="4793129"/>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9" name="Video"/>
          <p:cNvGrpSpPr/>
          <p:nvPr/>
        </p:nvGrpSpPr>
        <p:grpSpPr>
          <a:xfrm>
            <a:off x="8333399" y="1585818"/>
            <a:ext cx="1270002" cy="1270003"/>
            <a:chOff x="0" y="0"/>
            <a:chExt cx="1270001" cy="1270001"/>
          </a:xfrm>
        </p:grpSpPr>
        <p:sp>
          <p:nvSpPr>
            <p:cNvPr id="187" name="Square"/>
            <p:cNvSpPr/>
            <p:nvPr/>
          </p:nvSpPr>
          <p:spPr>
            <a:xfrm>
              <a:off x="-1" y="-1"/>
              <a:ext cx="1270003" cy="1270003"/>
            </a:xfrm>
            <a:prstGeom prst="rect">
              <a:avLst/>
            </a:prstGeom>
            <a:solidFill>
              <a:srgbClr val="FFFFFF"/>
            </a:solidFill>
            <a:ln w="25400" cap="flat">
              <a:solidFill>
                <a:schemeClr val="accent1"/>
              </a:solidFill>
              <a:prstDash val="solid"/>
              <a:round/>
            </a:ln>
            <a:effectLst>
              <a:outerShdw blurRad="38100" dist="23000" dir="5400000" rotWithShape="0">
                <a:srgbClr val="000000">
                  <a:alpha val="35000"/>
                </a:srgbClr>
              </a:outerShdw>
            </a:effectLst>
          </p:spPr>
          <p:txBody>
            <a:bodyPr wrap="square" lIns="45719" tIns="45719" rIns="45719" bIns="45719" numCol="1" anchor="ctr">
              <a:noAutofit/>
            </a:bodyPr>
            <a:lstStyle/>
            <a:p>
              <a:endParaRPr/>
            </a:p>
          </p:txBody>
        </p:sp>
        <p:sp>
          <p:nvSpPr>
            <p:cNvPr id="188" name="Video con graficos"/>
            <p:cNvSpPr txBox="1"/>
            <p:nvPr/>
          </p:nvSpPr>
          <p:spPr>
            <a:xfrm>
              <a:off x="12699" y="322408"/>
              <a:ext cx="1244603" cy="62518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numCol="1" anchor="ctr">
              <a:spAutoFit/>
            </a:bodyPr>
            <a:lstStyle/>
            <a:p>
              <a:r>
                <a:t>Video con graficos</a:t>
              </a:r>
            </a:p>
          </p:txBody>
        </p:sp>
      </p:grpSp>
      <p:sp>
        <p:nvSpPr>
          <p:cNvPr id="190" name="Rectangle"/>
          <p:cNvSpPr/>
          <p:nvPr/>
        </p:nvSpPr>
        <p:spPr>
          <a:xfrm>
            <a:off x="14020" y="2453"/>
            <a:ext cx="10258019" cy="1270003"/>
          </a:xfrm>
          <a:prstGeom prst="rect">
            <a:avLst/>
          </a:prstGeom>
          <a:solidFill>
            <a:srgbClr val="5F3E5A"/>
          </a:solidFill>
          <a:ln w="25400">
            <a:solidFill>
              <a:srgbClr val="5F3E5A"/>
            </a:solidFill>
          </a:ln>
        </p:spPr>
        <p:txBody>
          <a:bodyPr lIns="45719" rIns="45719" anchor="ctr"/>
          <a:lstStyle/>
          <a:p>
            <a:endParaRPr/>
          </a:p>
        </p:txBody>
      </p:sp>
      <p:sp>
        <p:nvSpPr>
          <p:cNvPr id="191" name="Introduction"/>
          <p:cNvSpPr txBox="1"/>
          <p:nvPr/>
        </p:nvSpPr>
        <p:spPr>
          <a:xfrm>
            <a:off x="182470" y="286935"/>
            <a:ext cx="3068570" cy="6835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atin typeface="+mn-lt"/>
                <a:ea typeface="+mn-ea"/>
                <a:cs typeface="+mn-cs"/>
                <a:sym typeface="Arial"/>
              </a:defRPr>
            </a:lvl1pPr>
          </a:lstStyle>
          <a:p>
            <a:r>
              <a:t>Experiments</a:t>
            </a:r>
          </a:p>
        </p:txBody>
      </p:sp>
      <p:sp>
        <p:nvSpPr>
          <p:cNvPr id="192" name="Experiments"/>
          <p:cNvSpPr txBox="1"/>
          <p:nvPr/>
        </p:nvSpPr>
        <p:spPr>
          <a:xfrm>
            <a:off x="110552" y="1851241"/>
            <a:ext cx="5941304" cy="30000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342900" indent="-342900">
              <a:buSzPct val="100000"/>
              <a:buAutoNum type="arabicPeriod"/>
              <a:defRPr>
                <a:latin typeface="+mn-lt"/>
                <a:ea typeface="+mn-ea"/>
                <a:cs typeface="+mn-cs"/>
                <a:sym typeface="Arial"/>
              </a:defRPr>
            </a:pPr>
            <a:r>
              <a:t>Vestibular Information Integration: Participants are told to lean forward performing ankle forward until they can’t maintain balance anymore</a:t>
            </a:r>
            <a:br/>
            <a:r>
              <a:t>Goal: Determine breaking point before falling</a:t>
            </a:r>
          </a:p>
          <a:p>
            <a:pPr marL="342900" indent="-342900">
              <a:buSzPct val="100000"/>
              <a:buAutoNum type="arabicPeriod"/>
              <a:defRPr>
                <a:latin typeface="+mn-lt"/>
                <a:ea typeface="+mn-ea"/>
                <a:cs typeface="+mn-cs"/>
                <a:sym typeface="Arial"/>
              </a:defRPr>
            </a:pPr>
            <a:r>
              <a:t>Ataxic Gait: Ten-Meter Walking (10MWT) assessment</a:t>
            </a:r>
            <a:br/>
            <a:r>
              <a:t>Goal: Identify gait abnormalities, steps occurring and falls</a:t>
            </a:r>
          </a:p>
          <a:p>
            <a:pPr marL="342900" indent="-342900">
              <a:buSzPct val="100000"/>
              <a:buAutoNum type="arabicPeriod"/>
              <a:defRPr>
                <a:latin typeface="+mn-lt"/>
                <a:ea typeface="+mn-ea"/>
                <a:cs typeface="+mn-cs"/>
                <a:sym typeface="Arial"/>
              </a:defRPr>
            </a:pPr>
            <a:r>
              <a:t>Bradykinesia: Combination of previous two experiments</a:t>
            </a:r>
            <a:br/>
            <a:r>
              <a:t>Goal: Analyze whole process and phenomenon </a:t>
            </a:r>
          </a:p>
        </p:txBody>
      </p:sp>
      <p:sp>
        <p:nvSpPr>
          <p:cNvPr id="193" name="Dynamic Balance in Post-ACV Patients"/>
          <p:cNvSpPr txBox="1"/>
          <p:nvPr/>
        </p:nvSpPr>
        <p:spPr>
          <a:xfrm>
            <a:off x="353065" y="1366161"/>
            <a:ext cx="1476296" cy="3506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b="1" u="sng">
                <a:latin typeface="+mn-lt"/>
                <a:ea typeface="+mn-ea"/>
                <a:cs typeface="+mn-cs"/>
                <a:sym typeface="Arial"/>
              </a:defRPr>
            </a:lvl1pPr>
          </a:lstStyle>
          <a:p>
            <a:r>
              <a:t>Experiments</a:t>
            </a:r>
          </a:p>
        </p:txBody>
      </p:sp>
      <p:pic>
        <p:nvPicPr>
          <p:cNvPr id="194" name="Picture 36" descr="Picture 36"/>
          <p:cNvPicPr>
            <a:picLocks noChangeAspect="1"/>
          </p:cNvPicPr>
          <p:nvPr/>
        </p:nvPicPr>
        <p:blipFill>
          <a:blip r:embed="rId2"/>
          <a:stretch>
            <a:fillRect/>
          </a:stretch>
        </p:blipFill>
        <p:spPr>
          <a:xfrm>
            <a:off x="11254498" y="320398"/>
            <a:ext cx="299892" cy="634113"/>
          </a:xfrm>
          <a:prstGeom prst="rect">
            <a:avLst/>
          </a:prstGeom>
          <a:ln w="12700">
            <a:miter lim="400000"/>
          </a:ln>
        </p:spPr>
      </p:pic>
      <p:pic>
        <p:nvPicPr>
          <p:cNvPr id="195" name="Image" descr="Image"/>
          <p:cNvPicPr>
            <a:picLocks noChangeAspect="1"/>
          </p:cNvPicPr>
          <p:nvPr/>
        </p:nvPicPr>
        <p:blipFill>
          <a:blip r:embed="rId3"/>
          <a:stretch>
            <a:fillRect/>
          </a:stretch>
        </p:blipFill>
        <p:spPr>
          <a:xfrm>
            <a:off x="10372207" y="428662"/>
            <a:ext cx="794823" cy="350659"/>
          </a:xfrm>
          <a:prstGeom prst="rect">
            <a:avLst/>
          </a:prstGeom>
          <a:ln w="12700">
            <a:miter lim="400000"/>
          </a:ln>
        </p:spPr>
      </p:pic>
      <p:sp>
        <p:nvSpPr>
          <p:cNvPr id="196" name="1/8"/>
          <p:cNvSpPr txBox="1"/>
          <p:nvPr/>
        </p:nvSpPr>
        <p:spPr>
          <a:xfrm>
            <a:off x="11641858" y="418571"/>
            <a:ext cx="468361"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defRPr>
                <a:latin typeface="Charter Roman"/>
                <a:ea typeface="Charter Roman"/>
                <a:cs typeface="Charter Roman"/>
                <a:sym typeface="Charter Roman"/>
              </a:defRPr>
            </a:lvl1pPr>
          </a:lstStyle>
          <a:p>
            <a:r>
              <a:t>1/8</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 name="Rectangle"/>
          <p:cNvSpPr/>
          <p:nvPr/>
        </p:nvSpPr>
        <p:spPr>
          <a:xfrm>
            <a:off x="14021" y="2454"/>
            <a:ext cx="10258017" cy="1270001"/>
          </a:xfrm>
          <a:prstGeom prst="rect">
            <a:avLst/>
          </a:prstGeom>
          <a:solidFill>
            <a:srgbClr val="5F3E5A"/>
          </a:solidFill>
          <a:ln w="25400">
            <a:solidFill>
              <a:srgbClr val="5F3E5A"/>
            </a:solidFill>
          </a:ln>
        </p:spPr>
        <p:txBody>
          <a:bodyPr lIns="45718" tIns="45718" rIns="45718" bIns="45718" anchor="ctr"/>
          <a:lstStyle/>
          <a:p>
            <a:endParaRPr/>
          </a:p>
        </p:txBody>
      </p:sp>
      <p:sp>
        <p:nvSpPr>
          <p:cNvPr id="691" name="Introduction"/>
          <p:cNvSpPr txBox="1"/>
          <p:nvPr/>
        </p:nvSpPr>
        <p:spPr>
          <a:xfrm>
            <a:off x="182471" y="286935"/>
            <a:ext cx="3086738" cy="7386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lvl1pPr>
              <a:defRPr sz="4200"/>
            </a:lvl1pPr>
          </a:lstStyle>
          <a:p>
            <a:r>
              <a:rPr lang="es-AR" dirty="0" err="1">
                <a:latin typeface="Arial" panose="020B0604020202020204" pitchFamily="34" charset="0"/>
                <a:cs typeface="Arial" panose="020B0604020202020204" pitchFamily="34" charset="0"/>
              </a:rPr>
              <a:t>Experiments</a:t>
            </a:r>
            <a:endParaRPr dirty="0">
              <a:latin typeface="Arial" panose="020B0604020202020204" pitchFamily="34" charset="0"/>
              <a:cs typeface="Arial" panose="020B0604020202020204" pitchFamily="34" charset="0"/>
            </a:endParaRPr>
          </a:p>
        </p:txBody>
      </p:sp>
      <p:sp>
        <p:nvSpPr>
          <p:cNvPr id="2" name="Experiments">
            <a:extLst>
              <a:ext uri="{FF2B5EF4-FFF2-40B4-BE49-F238E27FC236}">
                <a16:creationId xmlns:a16="http://schemas.microsoft.com/office/drawing/2014/main" id="{52C4FD71-9955-FF91-BB89-ABA8514559F4}"/>
              </a:ext>
            </a:extLst>
          </p:cNvPr>
          <p:cNvSpPr txBox="1"/>
          <p:nvPr/>
        </p:nvSpPr>
        <p:spPr>
          <a:xfrm>
            <a:off x="110553" y="1851241"/>
            <a:ext cx="5941302" cy="36933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8" tIns="45718" rIns="45718" bIns="45718">
            <a:spAutoFit/>
          </a:bodyPr>
          <a:lstStyle/>
          <a:p>
            <a:pPr marL="342900" indent="-342900">
              <a:buFont typeface="+mj-lt"/>
              <a:buAutoNum type="arabicPeriod"/>
            </a:pPr>
            <a:r>
              <a:rPr lang="en-US" dirty="0">
                <a:latin typeface="Arial" panose="020B0604020202020204" pitchFamily="34" charset="0"/>
                <a:cs typeface="Arial" panose="020B0604020202020204" pitchFamily="34" charset="0"/>
              </a:rPr>
              <a:t>Vestibular Information Integration: Participants are told to lean forward performing ankle forward until they can’t maintain balance anymore</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Goal: Determine breaking point before falling</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342900" indent="-342900">
              <a:buFont typeface="+mj-lt"/>
              <a:buAutoNum type="arabicPeriod"/>
            </a:pPr>
            <a:r>
              <a:rPr lang="en-US" dirty="0">
                <a:latin typeface="Arial" panose="020B0604020202020204" pitchFamily="34" charset="0"/>
                <a:cs typeface="Arial" panose="020B0604020202020204" pitchFamily="34" charset="0"/>
              </a:rPr>
              <a:t>Ataxic Gait: Ten-Meter Walking (10MWT) assessment</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Goal: Identify gait abnormalities, steps occurring and falls</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342900" indent="-342900">
              <a:buFont typeface="+mj-lt"/>
              <a:buAutoNum type="arabicPeriod"/>
            </a:pPr>
            <a:r>
              <a:rPr lang="en-US" dirty="0">
                <a:latin typeface="Arial" panose="020B0604020202020204" pitchFamily="34" charset="0"/>
                <a:cs typeface="Arial" panose="020B0604020202020204" pitchFamily="34" charset="0"/>
              </a:rPr>
              <a:t>Bradykinesia: Combination of previous two experiments</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Goal: Analyze whole process and phenomenon </a:t>
            </a:r>
          </a:p>
          <a:p>
            <a:pPr marL="342900" indent="-342900">
              <a:buFont typeface="+mj-lt"/>
              <a:buAutoNum type="arabicPeriod"/>
            </a:pPr>
            <a:endParaRPr lang="en-US" dirty="0"/>
          </a:p>
        </p:txBody>
      </p:sp>
      <p:sp>
        <p:nvSpPr>
          <p:cNvPr id="9" name="Dynamic Balance in Post-ACV Patients">
            <a:extLst>
              <a:ext uri="{FF2B5EF4-FFF2-40B4-BE49-F238E27FC236}">
                <a16:creationId xmlns:a16="http://schemas.microsoft.com/office/drawing/2014/main" id="{37ACFAFC-F4AD-498C-A0A2-8037EE4D3D2B}"/>
              </a:ext>
            </a:extLst>
          </p:cNvPr>
          <p:cNvSpPr txBox="1"/>
          <p:nvPr/>
        </p:nvSpPr>
        <p:spPr>
          <a:xfrm>
            <a:off x="353066" y="1366162"/>
            <a:ext cx="1477323" cy="3693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8" tIns="45718" rIns="45718" bIns="45718">
            <a:spAutoFit/>
          </a:bodyPr>
          <a:lstStyle/>
          <a:p>
            <a:r>
              <a:rPr lang="es-419" b="1" u="sng" dirty="0" err="1">
                <a:latin typeface="Arial" panose="020B0604020202020204" pitchFamily="34" charset="0"/>
                <a:cs typeface="Arial" panose="020B0604020202020204" pitchFamily="34" charset="0"/>
              </a:rPr>
              <a:t>Experiments</a:t>
            </a:r>
            <a:endParaRPr b="1" u="sng" dirty="0">
              <a:latin typeface="Arial" panose="020B0604020202020204" pitchFamily="34" charset="0"/>
              <a:cs typeface="Arial" panose="020B0604020202020204" pitchFamily="34" charset="0"/>
            </a:endParaRPr>
          </a:p>
        </p:txBody>
      </p:sp>
      <p:graphicFrame>
        <p:nvGraphicFramePr>
          <p:cNvPr id="3" name="Gráfico 2">
            <a:extLst>
              <a:ext uri="{FF2B5EF4-FFF2-40B4-BE49-F238E27FC236}">
                <a16:creationId xmlns:a16="http://schemas.microsoft.com/office/drawing/2014/main" id="{C59A535C-3311-49FB-BD04-06B82ACC35E3}"/>
              </a:ext>
            </a:extLst>
          </p:cNvPr>
          <p:cNvGraphicFramePr>
            <a:graphicFrameLocks/>
          </p:cNvGraphicFramePr>
          <p:nvPr/>
        </p:nvGraphicFramePr>
        <p:xfrm>
          <a:off x="6392655" y="1676807"/>
          <a:ext cx="5500518" cy="2387194"/>
        </p:xfrm>
        <a:graphic>
          <a:graphicData uri="http://schemas.openxmlformats.org/drawingml/2006/chart">
            <c:chart xmlns:c="http://schemas.openxmlformats.org/drawingml/2006/chart" xmlns:r="http://schemas.openxmlformats.org/officeDocument/2006/relationships" r:id="rId2"/>
          </a:graphicData>
        </a:graphic>
      </p:graphicFrame>
      <p:pic>
        <p:nvPicPr>
          <p:cNvPr id="4" name="chart">
            <a:extLst>
              <a:ext uri="{FF2B5EF4-FFF2-40B4-BE49-F238E27FC236}">
                <a16:creationId xmlns:a16="http://schemas.microsoft.com/office/drawing/2014/main" id="{DC1DF4F1-3B42-A1CC-4A07-B78561421C02}"/>
              </a:ext>
            </a:extLst>
          </p:cNvPr>
          <p:cNvPicPr>
            <a:picLocks noChangeAspect="1"/>
          </p:cNvPicPr>
          <p:nvPr/>
        </p:nvPicPr>
        <p:blipFill>
          <a:blip r:embed="rId3"/>
          <a:stretch>
            <a:fillRect/>
          </a:stretch>
        </p:blipFill>
        <p:spPr>
          <a:xfrm>
            <a:off x="6392655" y="4064001"/>
            <a:ext cx="5500518" cy="2387194"/>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3" name="Rectangle"/>
          <p:cNvSpPr/>
          <p:nvPr/>
        </p:nvSpPr>
        <p:spPr>
          <a:xfrm>
            <a:off x="14021" y="2454"/>
            <a:ext cx="10258017" cy="1023141"/>
          </a:xfrm>
          <a:prstGeom prst="rect">
            <a:avLst/>
          </a:prstGeom>
          <a:solidFill>
            <a:srgbClr val="5F3E5A"/>
          </a:solidFill>
          <a:ln w="25400">
            <a:solidFill>
              <a:srgbClr val="5F3E5A"/>
            </a:solidFill>
          </a:ln>
        </p:spPr>
        <p:txBody>
          <a:bodyPr lIns="45718" tIns="45718" rIns="45718" bIns="45718" anchor="ctr"/>
          <a:lstStyle/>
          <a:p>
            <a:endParaRPr/>
          </a:p>
        </p:txBody>
      </p:sp>
      <p:sp>
        <p:nvSpPr>
          <p:cNvPr id="694" name="Introduction"/>
          <p:cNvSpPr txBox="1"/>
          <p:nvPr/>
        </p:nvSpPr>
        <p:spPr>
          <a:xfrm>
            <a:off x="182471" y="144694"/>
            <a:ext cx="1650576" cy="738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4200"/>
            </a:lvl1pPr>
          </a:lstStyle>
          <a:p>
            <a:r>
              <a:rPr lang="es-AR" dirty="0" err="1"/>
              <a:t>Results</a:t>
            </a:r>
            <a:endParaRPr dirty="0"/>
          </a:p>
        </p:txBody>
      </p:sp>
      <p:pic>
        <p:nvPicPr>
          <p:cNvPr id="6" name="20221022_184945">
            <a:hlinkClick r:id="" action="ppaction://media"/>
            <a:extLst>
              <a:ext uri="{FF2B5EF4-FFF2-40B4-BE49-F238E27FC236}">
                <a16:creationId xmlns:a16="http://schemas.microsoft.com/office/drawing/2014/main" id="{24E6766C-05A1-833E-0783-63DF68A7CB5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33047" y="-763309"/>
            <a:ext cx="8607441" cy="5084297"/>
          </a:xfrm>
          <a:prstGeom prst="rect">
            <a:avLst/>
          </a:prstGeom>
        </p:spPr>
      </p:pic>
      <p:graphicFrame>
        <p:nvGraphicFramePr>
          <p:cNvPr id="7" name="Gráfico 6">
            <a:extLst>
              <a:ext uri="{FF2B5EF4-FFF2-40B4-BE49-F238E27FC236}">
                <a16:creationId xmlns:a16="http://schemas.microsoft.com/office/drawing/2014/main" id="{77EB66C7-05C2-25B6-F299-E3BE99111D09}"/>
              </a:ext>
            </a:extLst>
          </p:cNvPr>
          <p:cNvGraphicFramePr>
            <a:graphicFrameLocks/>
          </p:cNvGraphicFramePr>
          <p:nvPr/>
        </p:nvGraphicFramePr>
        <p:xfrm>
          <a:off x="-195062" y="4181475"/>
          <a:ext cx="7767250" cy="276225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Gráfico 7">
            <a:extLst>
              <a:ext uri="{FF2B5EF4-FFF2-40B4-BE49-F238E27FC236}">
                <a16:creationId xmlns:a16="http://schemas.microsoft.com/office/drawing/2014/main" id="{DCB1E85B-DCF6-A597-AF04-24939FC677AD}"/>
              </a:ext>
            </a:extLst>
          </p:cNvPr>
          <p:cNvGraphicFramePr>
            <a:graphicFrameLocks/>
          </p:cNvGraphicFramePr>
          <p:nvPr/>
        </p:nvGraphicFramePr>
        <p:xfrm>
          <a:off x="7383930" y="4422588"/>
          <a:ext cx="4572000" cy="2435412"/>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78625860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414" fill="hold"/>
                                        <p:tgtEl>
                                          <p:spTgt spid="6"/>
                                        </p:tgtEl>
                                      </p:cBhvr>
                                    </p:cmd>
                                  </p:childTnLst>
                                </p:cTn>
                              </p:par>
                              <p:par>
                                <p:cTn id="7" presetID="22" presetClass="entr" presetSubtype="8" fill="hold" grpId="0" nodeType="withEffect">
                                  <p:stCondLst>
                                    <p:cond delay="0"/>
                                  </p:stCondLst>
                                  <p:childTnLst>
                                    <p:set>
                                      <p:cBhvr>
                                        <p:cTn id="8" dur="1" fill="hold">
                                          <p:stCondLst>
                                            <p:cond delay="0"/>
                                          </p:stCondLst>
                                        </p:cTn>
                                        <p:tgtEl>
                                          <p:spTgt spid="8">
                                            <p:graphicEl>
                                              <a:chart seriesIdx="0" categoryIdx="-4" bldStep="series"/>
                                            </p:graphicEl>
                                          </p:spTgt>
                                        </p:tgtEl>
                                        <p:attrNameLst>
                                          <p:attrName>style.visibility</p:attrName>
                                        </p:attrNameLst>
                                      </p:cBhvr>
                                      <p:to>
                                        <p:strVal val="visible"/>
                                      </p:to>
                                    </p:set>
                                    <p:animEffect transition="in" filter="wipe(left)">
                                      <p:cBhvr>
                                        <p:cTn id="9" dur="8510"/>
                                        <p:tgtEl>
                                          <p:spTgt spid="8">
                                            <p:graphicEl>
                                              <a:chart seriesIdx="0" categoryIdx="-4" bldStep="series"/>
                                            </p:graphicEl>
                                          </p:spTgt>
                                        </p:tgtEl>
                                      </p:cBhvr>
                                    </p:animEffect>
                                  </p:childTnLst>
                                </p:cTn>
                              </p:par>
                              <p:par>
                                <p:cTn id="10" presetID="22" presetClass="entr" presetSubtype="8" fill="hold" grpId="0" nodeType="withEffect">
                                  <p:stCondLst>
                                    <p:cond delay="0"/>
                                  </p:stCondLst>
                                  <p:childTnLst>
                                    <p:set>
                                      <p:cBhvr>
                                        <p:cTn id="11"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left)">
                                      <p:cBhvr>
                                        <p:cTn id="12" dur="11510"/>
                                        <p:tgtEl>
                                          <p:spTgt spid="7">
                                            <p:graphicEl>
                                              <a:chart seriesIdx="0" categoryIdx="-4" bldStep="series"/>
                                            </p:graphic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left)">
                                      <p:cBhvr>
                                        <p:cTn id="15" dur="11510"/>
                                        <p:tgtEl>
                                          <p:spTgt spid="7">
                                            <p:graphicEl>
                                              <a:chart seriesIdx="1"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6" fill="hold" display="0">
                  <p:stCondLst>
                    <p:cond delay="indefinite"/>
                  </p:stCondLst>
                </p:cTn>
                <p:tgtEl>
                  <p:spTgt spid="6"/>
                </p:tgtEl>
              </p:cMediaNode>
            </p:video>
          </p:childTnLst>
        </p:cTn>
      </p:par>
    </p:tnLst>
    <p:bldLst>
      <p:bldGraphic spid="7" grpId="0" uiExpand="1">
        <p:bldSub>
          <a:bldChart bld="series"/>
        </p:bldSub>
      </p:bldGraphic>
      <p:bldGraphic spid="8" grpId="0" uiExpand="1">
        <p:bldSub>
          <a:bldChart bld="series"/>
        </p:bldSub>
      </p:bldGraphic>
    </p:bldLst>
  </p:timing>
</p:sld>
</file>

<file path=ppt/theme/theme1.xml><?xml version="1.0" encoding="utf-8"?>
<a:theme xmlns:a="http://schemas.openxmlformats.org/drawingml/2006/main" name="Tema de Office">
  <a:themeElements>
    <a:clrScheme name="Tema de Offic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Tema de Office">
      <a:majorFont>
        <a:latin typeface="Helvetica"/>
        <a:ea typeface="Helvetica"/>
        <a:cs typeface="Helvetica"/>
      </a:majorFont>
      <a:minorFont>
        <a:latin typeface="Arial"/>
        <a:ea typeface="Arial"/>
        <a:cs typeface="Arial"/>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ema de Office">
  <a:themeElements>
    <a:clrScheme name="Tema de Offic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Tema de Office">
      <a:majorFont>
        <a:latin typeface="Helvetica"/>
        <a:ea typeface="Helvetica"/>
        <a:cs typeface="Helvetica"/>
      </a:majorFont>
      <a:minorFont>
        <a:latin typeface="Arial"/>
        <a:ea typeface="Arial"/>
        <a:cs typeface="Arial"/>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27</TotalTime>
  <Words>893</Words>
  <Application>Microsoft Office PowerPoint</Application>
  <PresentationFormat>Widescreen</PresentationFormat>
  <Paragraphs>87</Paragraphs>
  <Slides>12</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Charter Roman</vt:lpstr>
      <vt:lpstr>Montserrat Black</vt:lpstr>
      <vt:lpstr>Palatino</vt:lpstr>
      <vt:lpstr>Tema de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Franco Paviotti</dc:creator>
  <cp:lastModifiedBy>Franco Paviotti</cp:lastModifiedBy>
  <cp:revision>4</cp:revision>
  <dcterms:modified xsi:type="dcterms:W3CDTF">2022-10-26T03:53:07Z</dcterms:modified>
</cp:coreProperties>
</file>